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577" r:id="rId2"/>
    <p:sldId id="568" r:id="rId3"/>
    <p:sldId id="575" r:id="rId4"/>
    <p:sldId id="578" r:id="rId5"/>
    <p:sldId id="579" r:id="rId6"/>
    <p:sldId id="54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2A6"/>
    <a:srgbClr val="FF00FF"/>
    <a:srgbClr val="F2F2F2"/>
    <a:srgbClr val="FA824D"/>
    <a:srgbClr val="D4D4D4"/>
    <a:srgbClr val="D1D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7A5C2-3596-44AD-8BE2-9EF63335A168}" v="15" dt="2024-12-11T10:49:45.523"/>
    <p1510:client id="{CEC051B1-9A27-40C6-ACE3-3DBD3F20FF97}" v="422" dt="2024-12-11T10:46:34.46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7341" autoAdjust="0"/>
  </p:normalViewPr>
  <p:slideViewPr>
    <p:cSldViewPr snapToGrid="0" showGuides="1">
      <p:cViewPr varScale="1">
        <p:scale>
          <a:sx n="70" d="100"/>
          <a:sy n="70" d="100"/>
        </p:scale>
        <p:origin x="53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79-48AD-AA83-AE9BB1E3F18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5379-48AD-AA83-AE9BB1E3F18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379-48AD-AA83-AE9BB1E3F18F}"/>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5379-48AD-AA83-AE9BB1E3F18F}"/>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68CD-4533-8338-252677E3E539}"/>
              </c:ext>
            </c:extLst>
          </c:dPt>
          <c:dLbls>
            <c:dLbl>
              <c:idx val="1"/>
              <c:delete val="1"/>
              <c:extLst>
                <c:ext xmlns:c15="http://schemas.microsoft.com/office/drawing/2012/chart" uri="{CE6537A1-D6FC-4f65-9D91-7224C49458BB}">
                  <c15:layout>
                    <c:manualLayout>
                      <c:w val="0.24273188879090052"/>
                      <c:h val="0.10529423659145146"/>
                    </c:manualLayout>
                  </c15:layout>
                </c:ext>
                <c:ext xmlns:c16="http://schemas.microsoft.com/office/drawing/2014/chart" uri="{C3380CC4-5D6E-409C-BE32-E72D297353CC}">
                  <c16:uniqueId val="{00000003-5379-48AD-AA83-AE9BB1E3F18F}"/>
                </c:ext>
              </c:extLst>
            </c:dLbl>
            <c:dLbl>
              <c:idx val="2"/>
              <c:delete val="1"/>
              <c:extLst>
                <c:ext xmlns:c15="http://schemas.microsoft.com/office/drawing/2012/chart" uri="{CE6537A1-D6FC-4f65-9D91-7224C49458BB}">
                  <c15:layout>
                    <c:manualLayout>
                      <c:w val="0.29624758080779195"/>
                      <c:h val="0.10529423659145146"/>
                    </c:manualLayout>
                  </c15:layout>
                </c:ext>
                <c:ext xmlns:c16="http://schemas.microsoft.com/office/drawing/2014/chart" uri="{C3380CC4-5D6E-409C-BE32-E72D297353CC}">
                  <c16:uniqueId val="{00000005-5379-48AD-AA83-AE9BB1E3F1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1">
                  <c:v>Male</c:v>
                </c:pt>
                <c:pt idx="2">
                  <c:v>Female</c:v>
                </c:pt>
              </c:strCache>
            </c:strRef>
          </c:cat>
          <c:val>
            <c:numRef>
              <c:f>Sheet1!$B$2:$B$6</c:f>
              <c:numCache>
                <c:formatCode>0%</c:formatCode>
                <c:ptCount val="5"/>
                <c:pt idx="1">
                  <c:v>0.55000000000000004</c:v>
                </c:pt>
                <c:pt idx="2">
                  <c:v>0.44</c:v>
                </c:pt>
              </c:numCache>
            </c:numRef>
          </c:val>
          <c:extLst>
            <c:ext xmlns:c16="http://schemas.microsoft.com/office/drawing/2014/chart" uri="{C3380CC4-5D6E-409C-BE32-E72D297353CC}">
              <c16:uniqueId val="{00000000-5157-4820-8295-04E364B071B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CD-48F5-878D-7CC8DBE3C9D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7CD-48F5-878D-7CC8DBE3C9D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7CD-48F5-878D-7CC8DBE3C9D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37CD-48F5-878D-7CC8DBE3C9D2}"/>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37CD-48F5-878D-7CC8DBE3C9D2}"/>
              </c:ext>
            </c:extLst>
          </c:dPt>
          <c:dLbls>
            <c:dLbl>
              <c:idx val="1"/>
              <c:delete val="1"/>
              <c:extLst>
                <c:ext xmlns:c15="http://schemas.microsoft.com/office/drawing/2012/chart" uri="{CE6537A1-D6FC-4f65-9D91-7224C49458BB}">
                  <c15:layout>
                    <c:manualLayout>
                      <c:w val="0.27331228422912424"/>
                      <c:h val="0.10529423659145146"/>
                    </c:manualLayout>
                  </c15:layout>
                </c:ext>
                <c:ext xmlns:c16="http://schemas.microsoft.com/office/drawing/2014/chart" uri="{C3380CC4-5D6E-409C-BE32-E72D297353CC}">
                  <c16:uniqueId val="{00000003-37CD-48F5-878D-7CC8DBE3C9D2}"/>
                </c:ext>
              </c:extLst>
            </c:dLbl>
            <c:dLbl>
              <c:idx val="2"/>
              <c:delete val="1"/>
              <c:extLst>
                <c:ext xmlns:c15="http://schemas.microsoft.com/office/drawing/2012/chart" uri="{CE6537A1-D6FC-4f65-9D91-7224C49458BB}">
                  <c15:layout>
                    <c:manualLayout>
                      <c:w val="0.30389267966734795"/>
                      <c:h val="0.10529423659145146"/>
                    </c:manualLayout>
                  </c15:layout>
                </c:ext>
                <c:ext xmlns:c16="http://schemas.microsoft.com/office/drawing/2014/chart" uri="{C3380CC4-5D6E-409C-BE32-E72D297353CC}">
                  <c16:uniqueId val="{00000005-37CD-48F5-878D-7CC8DBE3C9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1">
                  <c:v>Male</c:v>
                </c:pt>
                <c:pt idx="2">
                  <c:v>Female</c:v>
                </c:pt>
              </c:strCache>
            </c:strRef>
          </c:cat>
          <c:val>
            <c:numRef>
              <c:f>Sheet1!$B$2:$B$6</c:f>
              <c:numCache>
                <c:formatCode>0%</c:formatCode>
                <c:ptCount val="5"/>
                <c:pt idx="1">
                  <c:v>0.62</c:v>
                </c:pt>
                <c:pt idx="2">
                  <c:v>0.4</c:v>
                </c:pt>
              </c:numCache>
            </c:numRef>
          </c:val>
          <c:extLst>
            <c:ext xmlns:c16="http://schemas.microsoft.com/office/drawing/2014/chart" uri="{C3380CC4-5D6E-409C-BE32-E72D297353CC}">
              <c16:uniqueId val="{0000000A-37CD-48F5-878D-7CC8DBE3C9D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B7-4896-ABFA-61798464035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EB7-4896-ABFA-61798464035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EB7-4896-ABFA-617984640350}"/>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EB7-4896-ABFA-617984640350}"/>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DEB7-4896-ABFA-617984640350}"/>
              </c:ext>
            </c:extLst>
          </c:dPt>
          <c:dLbls>
            <c:dLbl>
              <c:idx val="1"/>
              <c:delete val="1"/>
              <c:extLst>
                <c:ext xmlns:c15="http://schemas.microsoft.com/office/drawing/2012/chart" uri="{CE6537A1-D6FC-4f65-9D91-7224C49458BB}">
                  <c15:layout>
                    <c:manualLayout>
                      <c:w val="0.32682797624601567"/>
                      <c:h val="0.10529423659145146"/>
                    </c:manualLayout>
                  </c15:layout>
                </c:ext>
                <c:ext xmlns:c16="http://schemas.microsoft.com/office/drawing/2014/chart" uri="{C3380CC4-5D6E-409C-BE32-E72D297353CC}">
                  <c16:uniqueId val="{00000003-DEB7-4896-ABFA-617984640350}"/>
                </c:ext>
              </c:extLst>
            </c:dLbl>
            <c:dLbl>
              <c:idx val="2"/>
              <c:delete val="1"/>
              <c:extLst>
                <c:ext xmlns:c15="http://schemas.microsoft.com/office/drawing/2012/chart" uri="{CE6537A1-D6FC-4f65-9D91-7224C49458BB}">
                  <c15:layout>
                    <c:manualLayout>
                      <c:w val="0.28860248194823607"/>
                      <c:h val="0.10529423659145146"/>
                    </c:manualLayout>
                  </c15:layout>
                </c:ext>
                <c:ext xmlns:c16="http://schemas.microsoft.com/office/drawing/2014/chart" uri="{C3380CC4-5D6E-409C-BE32-E72D297353CC}">
                  <c16:uniqueId val="{00000005-DEB7-4896-ABFA-6179846403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1">
                  <c:v>Male</c:v>
                </c:pt>
                <c:pt idx="2">
                  <c:v>Female</c:v>
                </c:pt>
              </c:strCache>
            </c:strRef>
          </c:cat>
          <c:val>
            <c:numRef>
              <c:f>Sheet1!$B$2:$B$6</c:f>
              <c:numCache>
                <c:formatCode>0%</c:formatCode>
                <c:ptCount val="5"/>
                <c:pt idx="1">
                  <c:v>0.56000000000000005</c:v>
                </c:pt>
                <c:pt idx="2">
                  <c:v>0.44</c:v>
                </c:pt>
              </c:numCache>
            </c:numRef>
          </c:val>
          <c:extLst>
            <c:ext xmlns:c16="http://schemas.microsoft.com/office/drawing/2014/chart" uri="{C3380CC4-5D6E-409C-BE32-E72D297353CC}">
              <c16:uniqueId val="{0000000A-DEB7-4896-ABFA-61798464035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35-4105-96E8-8B46F23D010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E35-4105-96E8-8B46F23D010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AE35-4105-96E8-8B46F23D0105}"/>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AE35-4105-96E8-8B46F23D0105}"/>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AE35-4105-96E8-8B46F23D0105}"/>
              </c:ext>
            </c:extLst>
          </c:dPt>
          <c:dLbls>
            <c:dLbl>
              <c:idx val="1"/>
              <c:delete val="1"/>
              <c:extLst>
                <c:ext xmlns:c15="http://schemas.microsoft.com/office/drawing/2012/chart" uri="{CE6537A1-D6FC-4f65-9D91-7224C49458BB}">
                  <c15:layout>
                    <c:manualLayout>
                      <c:w val="0.25037698765045646"/>
                      <c:h val="0.10529423659145146"/>
                    </c:manualLayout>
                  </c15:layout>
                </c:ext>
                <c:ext xmlns:c16="http://schemas.microsoft.com/office/drawing/2014/chart" uri="{C3380CC4-5D6E-409C-BE32-E72D297353CC}">
                  <c16:uniqueId val="{00000003-AE35-4105-96E8-8B46F23D0105}"/>
                </c:ext>
              </c:extLst>
            </c:dLbl>
            <c:dLbl>
              <c:idx val="2"/>
              <c:delete val="1"/>
              <c:extLst>
                <c:ext xmlns:c15="http://schemas.microsoft.com/office/drawing/2012/chart" uri="{CE6537A1-D6FC-4f65-9D91-7224C49458BB}">
                  <c15:layout>
                    <c:manualLayout>
                      <c:w val="0.29624758080779195"/>
                      <c:h val="0.10529423659145146"/>
                    </c:manualLayout>
                  </c15:layout>
                </c:ext>
                <c:ext xmlns:c16="http://schemas.microsoft.com/office/drawing/2014/chart" uri="{C3380CC4-5D6E-409C-BE32-E72D297353CC}">
                  <c16:uniqueId val="{00000005-AE35-4105-96E8-8B46F23D01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1">
                  <c:v>Male</c:v>
                </c:pt>
                <c:pt idx="2">
                  <c:v>Female</c:v>
                </c:pt>
              </c:strCache>
            </c:strRef>
          </c:cat>
          <c:val>
            <c:numRef>
              <c:f>Sheet1!$B$2:$B$6</c:f>
              <c:numCache>
                <c:formatCode>0%</c:formatCode>
                <c:ptCount val="5"/>
                <c:pt idx="1">
                  <c:v>0.52</c:v>
                </c:pt>
                <c:pt idx="2">
                  <c:v>0.43</c:v>
                </c:pt>
              </c:numCache>
            </c:numRef>
          </c:val>
          <c:extLst>
            <c:ext xmlns:c16="http://schemas.microsoft.com/office/drawing/2014/chart" uri="{C3380CC4-5D6E-409C-BE32-E72D297353CC}">
              <c16:uniqueId val="{0000000A-AE35-4105-96E8-8B46F23D010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9F6F3-9725-49A3-85C6-590B1C0DD429}"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6002F-71F9-4FB3-8C73-479F9733AA66}" type="slidenum">
              <a:rPr lang="en-US" smtClean="0"/>
              <a:t>‹#›</a:t>
            </a:fld>
            <a:endParaRPr lang="en-US"/>
          </a:p>
        </p:txBody>
      </p:sp>
    </p:spTree>
    <p:extLst>
      <p:ext uri="{BB962C8B-B14F-4D97-AF65-F5344CB8AC3E}">
        <p14:creationId xmlns:p14="http://schemas.microsoft.com/office/powerpoint/2010/main" val="118479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AC7D-8B33-DE73-F3BD-02327FCDC580}"/>
              </a:ext>
            </a:extLst>
          </p:cNvPr>
          <p:cNvSpPr>
            <a:spLocks noGrp="1"/>
          </p:cNvSpPr>
          <p:nvPr>
            <p:ph type="ctrTitle"/>
          </p:nvPr>
        </p:nvSpPr>
        <p:spPr>
          <a:xfrm>
            <a:off x="522289" y="1643063"/>
            <a:ext cx="11147424" cy="2330451"/>
          </a:xfrm>
        </p:spPr>
        <p:txBody>
          <a:bodyPr anchor="b">
            <a:normAutofit/>
          </a:bodyPr>
          <a:lstStyle>
            <a:lvl1pPr algn="l">
              <a:defRPr sz="7200">
                <a:solidFill>
                  <a:schemeClr val="bg1"/>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A16E47DD-EFE5-71AD-14BF-BC681B9CA660}"/>
              </a:ext>
            </a:extLst>
          </p:cNvPr>
          <p:cNvSpPr txBox="1"/>
          <p:nvPr userDrawn="1"/>
        </p:nvSpPr>
        <p:spPr>
          <a:xfrm>
            <a:off x="518160" y="6455664"/>
            <a:ext cx="4318719" cy="256031"/>
          </a:xfrm>
          <a:prstGeom prst="rect">
            <a:avLst/>
          </a:prstGeom>
        </p:spPr>
        <p:txBody>
          <a:bodyPr vert="horz" lIns="0" tIns="0" rIns="0" bIns="0" rtlCol="0" anchor="ctr">
            <a:normAutofit/>
          </a:bodyPr>
          <a:lstStyle>
            <a:defPPr>
              <a:defRPr lang="en-US"/>
            </a:defPPr>
            <a:lvl1pPr>
              <a:defRPr lang="en-US" sz="800" smtClean="0">
                <a:solidFill>
                  <a:schemeClr val="bg1"/>
                </a:solidFill>
              </a:defRPr>
            </a:lvl1pPr>
            <a:lvl2pPr marL="0" indent="0">
              <a:defRPr sz="800">
                <a:solidFill>
                  <a:schemeClr val="accent1"/>
                </a:solidFill>
              </a:defRPr>
            </a:lvl2pPr>
            <a:lvl3pPr marL="0">
              <a:defRPr sz="800">
                <a:solidFill>
                  <a:schemeClr val="accent1"/>
                </a:solidFill>
              </a:defRPr>
            </a:lvl3pPr>
            <a:lvl4pPr marL="0">
              <a:defRPr sz="800">
                <a:solidFill>
                  <a:schemeClr val="accent1"/>
                </a:solidFill>
              </a:defRPr>
            </a:lvl4pPr>
            <a:lvl5pPr marL="0">
              <a:defRPr sz="800">
                <a:solidFill>
                  <a:schemeClr val="accent1"/>
                </a:solidFill>
              </a:defRPr>
            </a:lvl5pPr>
            <a:lvl6pPr marL="0" indent="0">
              <a:defRPr sz="800">
                <a:solidFill>
                  <a:schemeClr val="accent1"/>
                </a:solidFill>
              </a:defRPr>
            </a:lvl6pPr>
            <a:lvl7pPr marL="0">
              <a:defRPr sz="800">
                <a:solidFill>
                  <a:schemeClr val="accent1"/>
                </a:solidFill>
              </a:defRPr>
            </a:lvl7pPr>
            <a:lvl8pPr marL="0" indent="0">
              <a:defRPr sz="800">
                <a:solidFill>
                  <a:schemeClr val="accent1"/>
                </a:solidFill>
              </a:defRPr>
            </a:lvl8pPr>
            <a:lvl9pPr marL="0">
              <a:spcBef>
                <a:spcPts val="0"/>
              </a:spcBef>
              <a:defRPr sz="800">
                <a:solidFill>
                  <a:schemeClr val="accent1"/>
                </a:solidFill>
              </a:defRPr>
            </a:lvl9pPr>
          </a:lstStyle>
          <a:p>
            <a:pPr lvl="0"/>
            <a:r>
              <a:rPr lang="en-US" dirty="0">
                <a:solidFill>
                  <a:schemeClr val="bg1"/>
                </a:solidFill>
              </a:rPr>
              <a:t> © 2023 GE HealthCare. GE is a trademark of General Electric Company used under trademark license.</a:t>
            </a:r>
          </a:p>
        </p:txBody>
      </p:sp>
      <p:sp>
        <p:nvSpPr>
          <p:cNvPr id="7" name="Subtitle 2">
            <a:extLst>
              <a:ext uri="{FF2B5EF4-FFF2-40B4-BE49-F238E27FC236}">
                <a16:creationId xmlns:a16="http://schemas.microsoft.com/office/drawing/2014/main" id="{B75DD4FC-37C8-A068-8A6B-46C198B48D04}"/>
              </a:ext>
            </a:extLst>
          </p:cNvPr>
          <p:cNvSpPr>
            <a:spLocks noGrp="1"/>
          </p:cNvSpPr>
          <p:nvPr>
            <p:ph type="subTitle" idx="1"/>
          </p:nvPr>
        </p:nvSpPr>
        <p:spPr>
          <a:xfrm>
            <a:off x="522288" y="4132262"/>
            <a:ext cx="11143294" cy="457200"/>
          </a:xfrm>
        </p:spPr>
        <p:txBody>
          <a:bodyPr>
            <a:normAutofit/>
          </a:bodyPr>
          <a:lstStyle>
            <a:lvl1pPr marL="0" indent="0" algn="l">
              <a:buNone/>
              <a:defRPr sz="1600">
                <a:solidFill>
                  <a:schemeClr val="bg1"/>
                </a:solidFill>
                <a:latin typeface="Source Sans Pro Semibold" panose="020B0603030403020204" pitchFamily="34" charset="0"/>
              </a:defRPr>
            </a:lvl1pPr>
            <a:lvl2pPr marL="0" indent="0" algn="l">
              <a:buNone/>
              <a:defRPr sz="1600">
                <a:solidFill>
                  <a:schemeClr val="bg1"/>
                </a:solidFill>
                <a:latin typeface="Source Sans Pro Semibold" panose="020B0603030403020204" pitchFamily="34" charset="0"/>
              </a:defRPr>
            </a:lvl2pPr>
            <a:lvl3pPr marL="0" indent="0" algn="l">
              <a:buNone/>
              <a:defRPr sz="1600">
                <a:solidFill>
                  <a:schemeClr val="bg1"/>
                </a:solidFill>
                <a:latin typeface="Source Sans Pro Semibold" panose="020B0603030403020204" pitchFamily="34" charset="0"/>
              </a:defRPr>
            </a:lvl3pPr>
            <a:lvl4pPr marL="0" indent="0" algn="l">
              <a:buNone/>
              <a:defRPr sz="1600">
                <a:solidFill>
                  <a:schemeClr val="bg1"/>
                </a:solidFill>
                <a:latin typeface="Source Sans Pro Semibold" panose="020B0603030403020204" pitchFamily="34" charset="0"/>
              </a:defRPr>
            </a:lvl4pPr>
            <a:lvl5pPr marL="0" indent="0" algn="l">
              <a:buNone/>
              <a:defRPr sz="1600">
                <a:solidFill>
                  <a:schemeClr val="bg1"/>
                </a:solidFill>
                <a:latin typeface="Source Sans Pro Semibold" panose="020B0603030403020204" pitchFamily="34" charset="0"/>
              </a:defRPr>
            </a:lvl5pPr>
            <a:lvl6pPr marL="0" indent="0" algn="l">
              <a:buNone/>
              <a:defRPr sz="1600">
                <a:solidFill>
                  <a:schemeClr val="bg1"/>
                </a:solidFill>
                <a:latin typeface="Source Sans Pro Semibold" panose="020B0603030403020204" pitchFamily="34" charset="0"/>
              </a:defRPr>
            </a:lvl6pPr>
            <a:lvl7pPr marL="0" indent="0" algn="l">
              <a:buNone/>
              <a:defRPr sz="1600">
                <a:solidFill>
                  <a:schemeClr val="bg1"/>
                </a:solidFill>
                <a:latin typeface="Source Sans Pro Semibold" panose="020B0603030403020204" pitchFamily="34" charset="0"/>
              </a:defRPr>
            </a:lvl7pPr>
            <a:lvl8pPr marL="0" indent="0" algn="l">
              <a:buNone/>
              <a:defRPr sz="1600">
                <a:solidFill>
                  <a:schemeClr val="bg1"/>
                </a:solidFill>
                <a:latin typeface="Source Sans Pro Semibold" panose="020B0603030403020204" pitchFamily="34" charset="0"/>
              </a:defRPr>
            </a:lvl8pPr>
            <a:lvl9pPr marL="0" indent="0" algn="l">
              <a:buNone/>
              <a:defRPr sz="1600">
                <a:solidFill>
                  <a:schemeClr val="bg1"/>
                </a:solidFill>
                <a:latin typeface="Source Sans Pro Semibold" panose="020B0603030403020204" pitchFamily="34" charset="0"/>
              </a:defRPr>
            </a:lvl9pPr>
          </a:lstStyle>
          <a:p>
            <a:pPr lvl="0"/>
            <a:r>
              <a:rPr lang="en-US"/>
              <a:t>Click to edit Master subtitle style</a:t>
            </a:r>
            <a:endParaRPr lang="en-US" dirty="0"/>
          </a:p>
        </p:txBody>
      </p:sp>
      <p:pic>
        <p:nvPicPr>
          <p:cNvPr id="3" name="Picture 2">
            <a:extLst>
              <a:ext uri="{FF2B5EF4-FFF2-40B4-BE49-F238E27FC236}">
                <a16:creationId xmlns:a16="http://schemas.microsoft.com/office/drawing/2014/main" id="{67CBF96E-DF5F-3718-6514-0DE2C40691B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34237" y="5197011"/>
            <a:ext cx="3784202" cy="1291353"/>
          </a:xfrm>
          <a:prstGeom prst="rect">
            <a:avLst/>
          </a:prstGeom>
        </p:spPr>
      </p:pic>
    </p:spTree>
    <p:extLst>
      <p:ext uri="{BB962C8B-B14F-4D97-AF65-F5344CB8AC3E}">
        <p14:creationId xmlns:p14="http://schemas.microsoft.com/office/powerpoint/2010/main" val="3746657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2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 light Image">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CE3731-3206-4260-5A3D-0710F714578E}"/>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BC8AA2C4-D301-229F-A125-21A550B7FC02}"/>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A0BD64F7-1039-60CB-D0DC-B11A1DAF3C2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9B956183-361C-15D8-A695-583C91CE9D5C}"/>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43841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 dark Image">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D20C171-0BD1-1E47-70CA-0E6FFE7B81EA}"/>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A060B2E2-5584-066D-6B94-0307FC0DF8BE}"/>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6C8A243A-BDB2-A804-9BB7-373C6A92DB2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bg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bg1"/>
                </a:solidFill>
                <a:latin typeface="Source Sans Pro SemiBold" panose="020B0603030403020204" pitchFamily="34" charset="0"/>
              </a:defRPr>
            </a:lvl1pPr>
            <a:lvl2pPr marL="0" indent="0">
              <a:buNone/>
              <a:defRPr sz="1600">
                <a:solidFill>
                  <a:schemeClr val="bg1"/>
                </a:solidFill>
                <a:latin typeface="Source Sans Pro SemiBold" panose="020B0603030403020204" pitchFamily="34" charset="0"/>
              </a:defRPr>
            </a:lvl2pPr>
            <a:lvl3pPr marL="0" indent="0">
              <a:buNone/>
              <a:defRPr sz="1600">
                <a:solidFill>
                  <a:schemeClr val="bg1"/>
                </a:solidFill>
                <a:latin typeface="Source Sans Pro SemiBold" panose="020B0603030403020204" pitchFamily="34" charset="0"/>
              </a:defRPr>
            </a:lvl3pPr>
            <a:lvl4pPr marL="0" indent="0">
              <a:buNone/>
              <a:defRPr sz="1600">
                <a:solidFill>
                  <a:schemeClr val="bg1"/>
                </a:solidFill>
                <a:latin typeface="Source Sans Pro SemiBold" panose="020B0603030403020204" pitchFamily="34" charset="0"/>
              </a:defRPr>
            </a:lvl4pPr>
            <a:lvl5pPr marL="0" indent="0">
              <a:buNone/>
              <a:defRPr sz="1600">
                <a:solidFill>
                  <a:schemeClr val="bg1"/>
                </a:solidFill>
                <a:latin typeface="Source Sans Pro SemiBold" panose="020B0603030403020204" pitchFamily="34" charset="0"/>
              </a:defRPr>
            </a:lvl5pPr>
            <a:lvl6pPr marL="0" indent="0">
              <a:buNone/>
              <a:defRPr sz="1600">
                <a:solidFill>
                  <a:schemeClr val="bg1"/>
                </a:solidFill>
                <a:latin typeface="Source Sans Pro SemiBold" panose="020B0603030403020204" pitchFamily="34" charset="0"/>
              </a:defRPr>
            </a:lvl6pPr>
            <a:lvl7pPr marL="0" indent="0">
              <a:buNone/>
              <a:defRPr sz="1600">
                <a:solidFill>
                  <a:schemeClr val="bg1"/>
                </a:solidFill>
                <a:latin typeface="Source Sans Pro SemiBold" panose="020B0603030403020204" pitchFamily="34" charset="0"/>
              </a:defRPr>
            </a:lvl7pPr>
            <a:lvl8pPr marL="0" indent="0">
              <a:buNone/>
              <a:defRPr sz="1600">
                <a:solidFill>
                  <a:schemeClr val="bg1"/>
                </a:solidFill>
                <a:latin typeface="Source Sans Pro SemiBold" panose="020B0603030403020204" pitchFamily="34" charset="0"/>
              </a:defRPr>
            </a:lvl8pPr>
            <a:lvl9pPr marL="0" indent="0">
              <a:buNone/>
              <a:defRPr sz="1600">
                <a:solidFill>
                  <a:schemeClr val="bg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A907A795-FE53-79AF-4085-B7315F4F823E}"/>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08751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 whit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26C4655-114D-2DEE-FC6D-E1544C78DC00}"/>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4BB6E896-56F2-8F04-20D8-BFD58F7F046F}"/>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C163873C-399C-B6B3-7D2A-630EA2CE921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3867F58F-5931-3559-4C06-A08ACF400F6B}"/>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65112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1115460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11154600"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D311EEF3-27C1-4A79-B53B-FC5CFC0A66AD}"/>
              </a:ext>
            </a:extLst>
          </p:cNvPr>
          <p:cNvSpPr txBox="1"/>
          <p:nvPr userDrawn="1"/>
        </p:nvSpPr>
        <p:spPr>
          <a:xfrm>
            <a:off x="1" y="6601969"/>
            <a:ext cx="1219199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 2025 GE HealthCare. GE is a trademark of General Electric Company used under trademark license.</a:t>
            </a:r>
          </a:p>
        </p:txBody>
      </p:sp>
    </p:spTree>
    <p:extLst>
      <p:ext uri="{BB962C8B-B14F-4D97-AF65-F5344CB8AC3E}">
        <p14:creationId xmlns:p14="http://schemas.microsoft.com/office/powerpoint/2010/main" val="3627962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s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1267F2-BE92-DFD8-109D-DF4387922F5A}"/>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6444234D-BF2C-FC5E-16D7-9B6B13E6B32C}"/>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6F28F8A6-E43F-3C66-695D-3947FC95D0F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1575816" y="1643063"/>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5" name="Picture Placeholder 2">
            <a:extLst>
              <a:ext uri="{FF2B5EF4-FFF2-40B4-BE49-F238E27FC236}">
                <a16:creationId xmlns:a16="http://schemas.microsoft.com/office/drawing/2014/main" id="{DAD98469-321A-4DE3-EDD6-E01F77C190A6}"/>
              </a:ext>
            </a:extLst>
          </p:cNvPr>
          <p:cNvSpPr>
            <a:spLocks noGrp="1"/>
          </p:cNvSpPr>
          <p:nvPr>
            <p:ph type="pic" sz="quarter" idx="18" hasCustomPrompt="1"/>
          </p:nvPr>
        </p:nvSpPr>
        <p:spPr>
          <a:xfrm>
            <a:off x="521208" y="1645920"/>
            <a:ext cx="972000"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16" name="Picture Placeholder 2">
            <a:extLst>
              <a:ext uri="{FF2B5EF4-FFF2-40B4-BE49-F238E27FC236}">
                <a16:creationId xmlns:a16="http://schemas.microsoft.com/office/drawing/2014/main" id="{5B4E2B99-3057-2052-CE02-35A5EDC8AF48}"/>
              </a:ext>
            </a:extLst>
          </p:cNvPr>
          <p:cNvSpPr>
            <a:spLocks noGrp="1"/>
          </p:cNvSpPr>
          <p:nvPr>
            <p:ph type="pic" sz="quarter" idx="72" hasCustomPrompt="1"/>
          </p:nvPr>
        </p:nvSpPr>
        <p:spPr>
          <a:xfrm>
            <a:off x="518190" y="3239610"/>
            <a:ext cx="972619"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17" name="Picture Placeholder 2">
            <a:extLst>
              <a:ext uri="{FF2B5EF4-FFF2-40B4-BE49-F238E27FC236}">
                <a16:creationId xmlns:a16="http://schemas.microsoft.com/office/drawing/2014/main" id="{61A9A896-1965-1F3D-1A9D-9E9935D7D4B3}"/>
              </a:ext>
            </a:extLst>
          </p:cNvPr>
          <p:cNvSpPr>
            <a:spLocks noGrp="1"/>
          </p:cNvSpPr>
          <p:nvPr>
            <p:ph type="pic" sz="quarter" idx="76" hasCustomPrompt="1"/>
          </p:nvPr>
        </p:nvSpPr>
        <p:spPr>
          <a:xfrm>
            <a:off x="518190" y="4829931"/>
            <a:ext cx="972619" cy="1152000"/>
          </a:xfrm>
          <a:prstGeom prst="rect">
            <a:avLst/>
          </a:prstGeom>
          <a:solidFill>
            <a:schemeClr val="bg2"/>
          </a:solidFill>
          <a:ln>
            <a:noFill/>
          </a:ln>
        </p:spPr>
        <p:txBody>
          <a:bodyPr>
            <a:noAutofit/>
          </a:bodyPr>
          <a:lstStyle>
            <a:lvl1pPr marL="0" indent="0">
              <a:buFontTx/>
              <a:buNone/>
              <a:defRPr>
                <a:noFill/>
              </a:defRPr>
            </a:lvl1pPr>
          </a:lstStyle>
          <a:p>
            <a:r>
              <a:rPr lang="en-US" dirty="0"/>
              <a:t>add picture</a:t>
            </a:r>
          </a:p>
        </p:txBody>
      </p:sp>
      <p:sp>
        <p:nvSpPr>
          <p:cNvPr id="25" name="Text Placeholder 2">
            <a:extLst>
              <a:ext uri="{FF2B5EF4-FFF2-40B4-BE49-F238E27FC236}">
                <a16:creationId xmlns:a16="http://schemas.microsoft.com/office/drawing/2014/main" id="{BF8DA54A-E631-3493-2BDA-726B1311D5FE}"/>
              </a:ext>
            </a:extLst>
          </p:cNvPr>
          <p:cNvSpPr>
            <a:spLocks noGrp="1"/>
          </p:cNvSpPr>
          <p:nvPr>
            <p:ph type="body" idx="123"/>
          </p:nvPr>
        </p:nvSpPr>
        <p:spPr>
          <a:xfrm>
            <a:off x="1575816" y="1901952"/>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26" name="Text Placeholder 2">
            <a:extLst>
              <a:ext uri="{FF2B5EF4-FFF2-40B4-BE49-F238E27FC236}">
                <a16:creationId xmlns:a16="http://schemas.microsoft.com/office/drawing/2014/main" id="{DCF28094-7C4C-578F-75FE-A6F846748A86}"/>
              </a:ext>
            </a:extLst>
          </p:cNvPr>
          <p:cNvSpPr>
            <a:spLocks noGrp="1"/>
          </p:cNvSpPr>
          <p:nvPr>
            <p:ph type="body" idx="124"/>
          </p:nvPr>
        </p:nvSpPr>
        <p:spPr>
          <a:xfrm>
            <a:off x="1575816" y="2313432"/>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27" name="Text Placeholder 2">
            <a:extLst>
              <a:ext uri="{FF2B5EF4-FFF2-40B4-BE49-F238E27FC236}">
                <a16:creationId xmlns:a16="http://schemas.microsoft.com/office/drawing/2014/main" id="{CC0BF336-723A-E84D-A986-788A8CD29920}"/>
              </a:ext>
            </a:extLst>
          </p:cNvPr>
          <p:cNvSpPr>
            <a:spLocks noGrp="1"/>
          </p:cNvSpPr>
          <p:nvPr>
            <p:ph type="body" idx="125"/>
          </p:nvPr>
        </p:nvSpPr>
        <p:spPr>
          <a:xfrm>
            <a:off x="1575816" y="3239610"/>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28" name="Text Placeholder 2">
            <a:extLst>
              <a:ext uri="{FF2B5EF4-FFF2-40B4-BE49-F238E27FC236}">
                <a16:creationId xmlns:a16="http://schemas.microsoft.com/office/drawing/2014/main" id="{E758A148-8BE5-F62E-3959-54BA95D2F2D6}"/>
              </a:ext>
            </a:extLst>
          </p:cNvPr>
          <p:cNvSpPr>
            <a:spLocks noGrp="1"/>
          </p:cNvSpPr>
          <p:nvPr>
            <p:ph type="body" idx="126"/>
          </p:nvPr>
        </p:nvSpPr>
        <p:spPr>
          <a:xfrm>
            <a:off x="1575816" y="3498499"/>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29" name="Text Placeholder 2">
            <a:extLst>
              <a:ext uri="{FF2B5EF4-FFF2-40B4-BE49-F238E27FC236}">
                <a16:creationId xmlns:a16="http://schemas.microsoft.com/office/drawing/2014/main" id="{C95EC122-E173-54C2-2E14-8ED934114576}"/>
              </a:ext>
            </a:extLst>
          </p:cNvPr>
          <p:cNvSpPr>
            <a:spLocks noGrp="1"/>
          </p:cNvSpPr>
          <p:nvPr>
            <p:ph type="body" idx="127"/>
          </p:nvPr>
        </p:nvSpPr>
        <p:spPr>
          <a:xfrm>
            <a:off x="1575816" y="3909979"/>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30" name="Text Placeholder 2">
            <a:extLst>
              <a:ext uri="{FF2B5EF4-FFF2-40B4-BE49-F238E27FC236}">
                <a16:creationId xmlns:a16="http://schemas.microsoft.com/office/drawing/2014/main" id="{C137127F-10D6-D420-6F85-6D6812B876B5}"/>
              </a:ext>
            </a:extLst>
          </p:cNvPr>
          <p:cNvSpPr>
            <a:spLocks noGrp="1"/>
          </p:cNvSpPr>
          <p:nvPr>
            <p:ph type="body" idx="128"/>
          </p:nvPr>
        </p:nvSpPr>
        <p:spPr>
          <a:xfrm>
            <a:off x="1575816" y="4836157"/>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31" name="Text Placeholder 2">
            <a:extLst>
              <a:ext uri="{FF2B5EF4-FFF2-40B4-BE49-F238E27FC236}">
                <a16:creationId xmlns:a16="http://schemas.microsoft.com/office/drawing/2014/main" id="{2B862805-02A2-130F-BA13-348C3D75A524}"/>
              </a:ext>
            </a:extLst>
          </p:cNvPr>
          <p:cNvSpPr>
            <a:spLocks noGrp="1"/>
          </p:cNvSpPr>
          <p:nvPr>
            <p:ph type="body" idx="129"/>
          </p:nvPr>
        </p:nvSpPr>
        <p:spPr>
          <a:xfrm>
            <a:off x="1575816" y="5095046"/>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32" name="Text Placeholder 2">
            <a:extLst>
              <a:ext uri="{FF2B5EF4-FFF2-40B4-BE49-F238E27FC236}">
                <a16:creationId xmlns:a16="http://schemas.microsoft.com/office/drawing/2014/main" id="{B2E4671D-6777-BB9B-6BF9-4D013095C27D}"/>
              </a:ext>
            </a:extLst>
          </p:cNvPr>
          <p:cNvSpPr>
            <a:spLocks noGrp="1"/>
          </p:cNvSpPr>
          <p:nvPr>
            <p:ph type="body" idx="130"/>
          </p:nvPr>
        </p:nvSpPr>
        <p:spPr>
          <a:xfrm>
            <a:off x="1575816" y="5506526"/>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33" name="Text Placeholder 2">
            <a:extLst>
              <a:ext uri="{FF2B5EF4-FFF2-40B4-BE49-F238E27FC236}">
                <a16:creationId xmlns:a16="http://schemas.microsoft.com/office/drawing/2014/main" id="{FFFF572F-ACC2-C33A-5A30-83123B7E8335}"/>
              </a:ext>
            </a:extLst>
          </p:cNvPr>
          <p:cNvSpPr>
            <a:spLocks noGrp="1"/>
          </p:cNvSpPr>
          <p:nvPr>
            <p:ph type="body" idx="131"/>
          </p:nvPr>
        </p:nvSpPr>
        <p:spPr>
          <a:xfrm>
            <a:off x="5461763" y="1643063"/>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34" name="Picture Placeholder 2">
            <a:extLst>
              <a:ext uri="{FF2B5EF4-FFF2-40B4-BE49-F238E27FC236}">
                <a16:creationId xmlns:a16="http://schemas.microsoft.com/office/drawing/2014/main" id="{46DAB2F2-C52E-1156-EFEC-7D673FA862EB}"/>
              </a:ext>
            </a:extLst>
          </p:cNvPr>
          <p:cNvSpPr>
            <a:spLocks noGrp="1"/>
          </p:cNvSpPr>
          <p:nvPr>
            <p:ph type="pic" sz="quarter" idx="132" hasCustomPrompt="1"/>
          </p:nvPr>
        </p:nvSpPr>
        <p:spPr>
          <a:xfrm>
            <a:off x="4407155" y="1645920"/>
            <a:ext cx="972000"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35" name="Picture Placeholder 2">
            <a:extLst>
              <a:ext uri="{FF2B5EF4-FFF2-40B4-BE49-F238E27FC236}">
                <a16:creationId xmlns:a16="http://schemas.microsoft.com/office/drawing/2014/main" id="{E28A2987-5618-480D-B199-5C41DB9C15AB}"/>
              </a:ext>
            </a:extLst>
          </p:cNvPr>
          <p:cNvSpPr>
            <a:spLocks noGrp="1"/>
          </p:cNvSpPr>
          <p:nvPr>
            <p:ph type="pic" sz="quarter" idx="133" hasCustomPrompt="1"/>
          </p:nvPr>
        </p:nvSpPr>
        <p:spPr>
          <a:xfrm>
            <a:off x="4404137" y="3239610"/>
            <a:ext cx="972619"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36" name="Picture Placeholder 2">
            <a:extLst>
              <a:ext uri="{FF2B5EF4-FFF2-40B4-BE49-F238E27FC236}">
                <a16:creationId xmlns:a16="http://schemas.microsoft.com/office/drawing/2014/main" id="{575BDA13-2D6C-E60D-F22F-92D6A1DAAE51}"/>
              </a:ext>
            </a:extLst>
          </p:cNvPr>
          <p:cNvSpPr>
            <a:spLocks noGrp="1"/>
          </p:cNvSpPr>
          <p:nvPr>
            <p:ph type="pic" sz="quarter" idx="134" hasCustomPrompt="1"/>
          </p:nvPr>
        </p:nvSpPr>
        <p:spPr>
          <a:xfrm>
            <a:off x="4404137" y="4829931"/>
            <a:ext cx="972619" cy="1152000"/>
          </a:xfrm>
          <a:prstGeom prst="rect">
            <a:avLst/>
          </a:prstGeom>
          <a:solidFill>
            <a:schemeClr val="bg2"/>
          </a:solidFill>
          <a:ln>
            <a:noFill/>
          </a:ln>
        </p:spPr>
        <p:txBody>
          <a:bodyPr>
            <a:noAutofit/>
          </a:bodyPr>
          <a:lstStyle>
            <a:lvl1pPr marL="0" indent="0">
              <a:buFontTx/>
              <a:buNone/>
              <a:defRPr>
                <a:noFill/>
              </a:defRPr>
            </a:lvl1pPr>
          </a:lstStyle>
          <a:p>
            <a:r>
              <a:rPr lang="en-US" dirty="0"/>
              <a:t>add picture</a:t>
            </a:r>
          </a:p>
        </p:txBody>
      </p:sp>
      <p:sp>
        <p:nvSpPr>
          <p:cNvPr id="37" name="Text Placeholder 2">
            <a:extLst>
              <a:ext uri="{FF2B5EF4-FFF2-40B4-BE49-F238E27FC236}">
                <a16:creationId xmlns:a16="http://schemas.microsoft.com/office/drawing/2014/main" id="{234C6EF1-520A-FA6A-22C6-8A35EEA8C69B}"/>
              </a:ext>
            </a:extLst>
          </p:cNvPr>
          <p:cNvSpPr>
            <a:spLocks noGrp="1"/>
          </p:cNvSpPr>
          <p:nvPr>
            <p:ph type="body" idx="135"/>
          </p:nvPr>
        </p:nvSpPr>
        <p:spPr>
          <a:xfrm>
            <a:off x="5461763" y="1901952"/>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38" name="Text Placeholder 2">
            <a:extLst>
              <a:ext uri="{FF2B5EF4-FFF2-40B4-BE49-F238E27FC236}">
                <a16:creationId xmlns:a16="http://schemas.microsoft.com/office/drawing/2014/main" id="{7D1854B2-C3C8-6AF9-1EE1-5DCF6E281E84}"/>
              </a:ext>
            </a:extLst>
          </p:cNvPr>
          <p:cNvSpPr>
            <a:spLocks noGrp="1"/>
          </p:cNvSpPr>
          <p:nvPr>
            <p:ph type="body" idx="136"/>
          </p:nvPr>
        </p:nvSpPr>
        <p:spPr>
          <a:xfrm>
            <a:off x="5461763" y="2313432"/>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39" name="Text Placeholder 2">
            <a:extLst>
              <a:ext uri="{FF2B5EF4-FFF2-40B4-BE49-F238E27FC236}">
                <a16:creationId xmlns:a16="http://schemas.microsoft.com/office/drawing/2014/main" id="{C83BB6BA-FB7C-C59D-1ACF-517FBF2C0358}"/>
              </a:ext>
            </a:extLst>
          </p:cNvPr>
          <p:cNvSpPr>
            <a:spLocks noGrp="1"/>
          </p:cNvSpPr>
          <p:nvPr>
            <p:ph type="body" idx="137"/>
          </p:nvPr>
        </p:nvSpPr>
        <p:spPr>
          <a:xfrm>
            <a:off x="5461763" y="3239610"/>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40" name="Text Placeholder 2">
            <a:extLst>
              <a:ext uri="{FF2B5EF4-FFF2-40B4-BE49-F238E27FC236}">
                <a16:creationId xmlns:a16="http://schemas.microsoft.com/office/drawing/2014/main" id="{77BFAFD8-6B9C-3A6E-0E55-0D9AD300701F}"/>
              </a:ext>
            </a:extLst>
          </p:cNvPr>
          <p:cNvSpPr>
            <a:spLocks noGrp="1"/>
          </p:cNvSpPr>
          <p:nvPr>
            <p:ph type="body" idx="138"/>
          </p:nvPr>
        </p:nvSpPr>
        <p:spPr>
          <a:xfrm>
            <a:off x="5461763" y="3498499"/>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41" name="Text Placeholder 2">
            <a:extLst>
              <a:ext uri="{FF2B5EF4-FFF2-40B4-BE49-F238E27FC236}">
                <a16:creationId xmlns:a16="http://schemas.microsoft.com/office/drawing/2014/main" id="{88E1281C-D8B9-F219-EC3F-5059AE08574A}"/>
              </a:ext>
            </a:extLst>
          </p:cNvPr>
          <p:cNvSpPr>
            <a:spLocks noGrp="1"/>
          </p:cNvSpPr>
          <p:nvPr>
            <p:ph type="body" idx="139"/>
          </p:nvPr>
        </p:nvSpPr>
        <p:spPr>
          <a:xfrm>
            <a:off x="5461763" y="3909979"/>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42" name="Text Placeholder 2">
            <a:extLst>
              <a:ext uri="{FF2B5EF4-FFF2-40B4-BE49-F238E27FC236}">
                <a16:creationId xmlns:a16="http://schemas.microsoft.com/office/drawing/2014/main" id="{2AF1F704-E765-162D-03E2-B417B0A4F759}"/>
              </a:ext>
            </a:extLst>
          </p:cNvPr>
          <p:cNvSpPr>
            <a:spLocks noGrp="1"/>
          </p:cNvSpPr>
          <p:nvPr>
            <p:ph type="body" idx="140"/>
          </p:nvPr>
        </p:nvSpPr>
        <p:spPr>
          <a:xfrm>
            <a:off x="5461763" y="4836157"/>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43" name="Text Placeholder 2">
            <a:extLst>
              <a:ext uri="{FF2B5EF4-FFF2-40B4-BE49-F238E27FC236}">
                <a16:creationId xmlns:a16="http://schemas.microsoft.com/office/drawing/2014/main" id="{8182C338-F8D6-9FBA-6FDD-B0D1885F2302}"/>
              </a:ext>
            </a:extLst>
          </p:cNvPr>
          <p:cNvSpPr>
            <a:spLocks noGrp="1"/>
          </p:cNvSpPr>
          <p:nvPr>
            <p:ph type="body" idx="141"/>
          </p:nvPr>
        </p:nvSpPr>
        <p:spPr>
          <a:xfrm>
            <a:off x="5461763" y="5095046"/>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44" name="Text Placeholder 2">
            <a:extLst>
              <a:ext uri="{FF2B5EF4-FFF2-40B4-BE49-F238E27FC236}">
                <a16:creationId xmlns:a16="http://schemas.microsoft.com/office/drawing/2014/main" id="{A9B4F52F-7BC1-61E1-457B-1C87AA0F1938}"/>
              </a:ext>
            </a:extLst>
          </p:cNvPr>
          <p:cNvSpPr>
            <a:spLocks noGrp="1"/>
          </p:cNvSpPr>
          <p:nvPr>
            <p:ph type="body" idx="142"/>
          </p:nvPr>
        </p:nvSpPr>
        <p:spPr>
          <a:xfrm>
            <a:off x="5461763" y="5506526"/>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45" name="Text Placeholder 2">
            <a:extLst>
              <a:ext uri="{FF2B5EF4-FFF2-40B4-BE49-F238E27FC236}">
                <a16:creationId xmlns:a16="http://schemas.microsoft.com/office/drawing/2014/main" id="{E76EDDD4-0B6A-4046-2433-6AAD2C24CBBC}"/>
              </a:ext>
            </a:extLst>
          </p:cNvPr>
          <p:cNvSpPr>
            <a:spLocks noGrp="1"/>
          </p:cNvSpPr>
          <p:nvPr>
            <p:ph type="body" idx="143"/>
          </p:nvPr>
        </p:nvSpPr>
        <p:spPr>
          <a:xfrm>
            <a:off x="9350728" y="1643063"/>
            <a:ext cx="2322576"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46" name="Picture Placeholder 2">
            <a:extLst>
              <a:ext uri="{FF2B5EF4-FFF2-40B4-BE49-F238E27FC236}">
                <a16:creationId xmlns:a16="http://schemas.microsoft.com/office/drawing/2014/main" id="{58A2C879-8FAF-7632-1AFA-42A249C9739D}"/>
              </a:ext>
            </a:extLst>
          </p:cNvPr>
          <p:cNvSpPr>
            <a:spLocks noGrp="1"/>
          </p:cNvSpPr>
          <p:nvPr>
            <p:ph type="pic" sz="quarter" idx="144" hasCustomPrompt="1"/>
          </p:nvPr>
        </p:nvSpPr>
        <p:spPr>
          <a:xfrm>
            <a:off x="8296120" y="1645920"/>
            <a:ext cx="972000"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47" name="Picture Placeholder 2">
            <a:extLst>
              <a:ext uri="{FF2B5EF4-FFF2-40B4-BE49-F238E27FC236}">
                <a16:creationId xmlns:a16="http://schemas.microsoft.com/office/drawing/2014/main" id="{A39604D6-C6F0-AD2F-4459-3EF529850EEA}"/>
              </a:ext>
            </a:extLst>
          </p:cNvPr>
          <p:cNvSpPr>
            <a:spLocks noGrp="1"/>
          </p:cNvSpPr>
          <p:nvPr>
            <p:ph type="pic" sz="quarter" idx="145" hasCustomPrompt="1"/>
          </p:nvPr>
        </p:nvSpPr>
        <p:spPr>
          <a:xfrm>
            <a:off x="8293102" y="3239610"/>
            <a:ext cx="972619"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48" name="Picture Placeholder 2">
            <a:extLst>
              <a:ext uri="{FF2B5EF4-FFF2-40B4-BE49-F238E27FC236}">
                <a16:creationId xmlns:a16="http://schemas.microsoft.com/office/drawing/2014/main" id="{DECC6C1C-AA00-3A72-06A8-714F82E88CD5}"/>
              </a:ext>
            </a:extLst>
          </p:cNvPr>
          <p:cNvSpPr>
            <a:spLocks noGrp="1"/>
          </p:cNvSpPr>
          <p:nvPr>
            <p:ph type="pic" sz="quarter" idx="146" hasCustomPrompt="1"/>
          </p:nvPr>
        </p:nvSpPr>
        <p:spPr>
          <a:xfrm>
            <a:off x="8293102" y="4829931"/>
            <a:ext cx="972619" cy="1152000"/>
          </a:xfrm>
          <a:prstGeom prst="rect">
            <a:avLst/>
          </a:prstGeom>
          <a:solidFill>
            <a:schemeClr val="bg2"/>
          </a:solidFill>
          <a:ln>
            <a:noFill/>
          </a:ln>
        </p:spPr>
        <p:txBody>
          <a:bodyPr>
            <a:noAutofit/>
          </a:bodyPr>
          <a:lstStyle>
            <a:lvl1pPr marL="0" indent="0">
              <a:buFontTx/>
              <a:buNone/>
              <a:defRPr>
                <a:noFill/>
              </a:defRPr>
            </a:lvl1pPr>
          </a:lstStyle>
          <a:p>
            <a:r>
              <a:rPr lang="en-US" dirty="0"/>
              <a:t>add picture</a:t>
            </a:r>
          </a:p>
        </p:txBody>
      </p:sp>
      <p:sp>
        <p:nvSpPr>
          <p:cNvPr id="49" name="Text Placeholder 2">
            <a:extLst>
              <a:ext uri="{FF2B5EF4-FFF2-40B4-BE49-F238E27FC236}">
                <a16:creationId xmlns:a16="http://schemas.microsoft.com/office/drawing/2014/main" id="{DD308C7C-945C-FCC6-7882-E995601F8A36}"/>
              </a:ext>
            </a:extLst>
          </p:cNvPr>
          <p:cNvSpPr>
            <a:spLocks noGrp="1"/>
          </p:cNvSpPr>
          <p:nvPr>
            <p:ph type="body" idx="147"/>
          </p:nvPr>
        </p:nvSpPr>
        <p:spPr>
          <a:xfrm>
            <a:off x="9350728" y="1901952"/>
            <a:ext cx="2322576"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50" name="Text Placeholder 2">
            <a:extLst>
              <a:ext uri="{FF2B5EF4-FFF2-40B4-BE49-F238E27FC236}">
                <a16:creationId xmlns:a16="http://schemas.microsoft.com/office/drawing/2014/main" id="{74A7BFEB-C5CD-2881-29D6-B5E9DE4D6DE9}"/>
              </a:ext>
            </a:extLst>
          </p:cNvPr>
          <p:cNvSpPr>
            <a:spLocks noGrp="1"/>
          </p:cNvSpPr>
          <p:nvPr>
            <p:ph type="body" idx="148"/>
          </p:nvPr>
        </p:nvSpPr>
        <p:spPr>
          <a:xfrm>
            <a:off x="9350728" y="2313432"/>
            <a:ext cx="2322576"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51" name="Text Placeholder 2">
            <a:extLst>
              <a:ext uri="{FF2B5EF4-FFF2-40B4-BE49-F238E27FC236}">
                <a16:creationId xmlns:a16="http://schemas.microsoft.com/office/drawing/2014/main" id="{B1FA0A35-65F3-A7BA-F0C2-C169865E8A3B}"/>
              </a:ext>
            </a:extLst>
          </p:cNvPr>
          <p:cNvSpPr>
            <a:spLocks noGrp="1"/>
          </p:cNvSpPr>
          <p:nvPr>
            <p:ph type="body" idx="149"/>
          </p:nvPr>
        </p:nvSpPr>
        <p:spPr>
          <a:xfrm>
            <a:off x="9350728" y="3239610"/>
            <a:ext cx="2322576"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52" name="Text Placeholder 2">
            <a:extLst>
              <a:ext uri="{FF2B5EF4-FFF2-40B4-BE49-F238E27FC236}">
                <a16:creationId xmlns:a16="http://schemas.microsoft.com/office/drawing/2014/main" id="{C139BAB4-D438-6A50-F74A-C626C8EEB38F}"/>
              </a:ext>
            </a:extLst>
          </p:cNvPr>
          <p:cNvSpPr>
            <a:spLocks noGrp="1"/>
          </p:cNvSpPr>
          <p:nvPr>
            <p:ph type="body" idx="150"/>
          </p:nvPr>
        </p:nvSpPr>
        <p:spPr>
          <a:xfrm>
            <a:off x="9350728" y="3498499"/>
            <a:ext cx="2322576"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53" name="Text Placeholder 2">
            <a:extLst>
              <a:ext uri="{FF2B5EF4-FFF2-40B4-BE49-F238E27FC236}">
                <a16:creationId xmlns:a16="http://schemas.microsoft.com/office/drawing/2014/main" id="{B9D435B0-85E0-13DD-1879-977D70D03219}"/>
              </a:ext>
            </a:extLst>
          </p:cNvPr>
          <p:cNvSpPr>
            <a:spLocks noGrp="1"/>
          </p:cNvSpPr>
          <p:nvPr>
            <p:ph type="body" idx="151"/>
          </p:nvPr>
        </p:nvSpPr>
        <p:spPr>
          <a:xfrm>
            <a:off x="9350728" y="3909979"/>
            <a:ext cx="2322576"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54" name="Text Placeholder 2">
            <a:extLst>
              <a:ext uri="{FF2B5EF4-FFF2-40B4-BE49-F238E27FC236}">
                <a16:creationId xmlns:a16="http://schemas.microsoft.com/office/drawing/2014/main" id="{9B6C8506-39B1-453F-1390-6029AA9D663C}"/>
              </a:ext>
            </a:extLst>
          </p:cNvPr>
          <p:cNvSpPr>
            <a:spLocks noGrp="1"/>
          </p:cNvSpPr>
          <p:nvPr>
            <p:ph type="body" idx="152"/>
          </p:nvPr>
        </p:nvSpPr>
        <p:spPr>
          <a:xfrm>
            <a:off x="9350728" y="4836157"/>
            <a:ext cx="2322576"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55" name="Text Placeholder 2">
            <a:extLst>
              <a:ext uri="{FF2B5EF4-FFF2-40B4-BE49-F238E27FC236}">
                <a16:creationId xmlns:a16="http://schemas.microsoft.com/office/drawing/2014/main" id="{6D4E9AD8-2275-EBF9-4C6F-DDA3A6F21266}"/>
              </a:ext>
            </a:extLst>
          </p:cNvPr>
          <p:cNvSpPr>
            <a:spLocks noGrp="1"/>
          </p:cNvSpPr>
          <p:nvPr>
            <p:ph type="body" idx="153"/>
          </p:nvPr>
        </p:nvSpPr>
        <p:spPr>
          <a:xfrm>
            <a:off x="9350728" y="5095046"/>
            <a:ext cx="2322576"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56" name="Text Placeholder 2">
            <a:extLst>
              <a:ext uri="{FF2B5EF4-FFF2-40B4-BE49-F238E27FC236}">
                <a16:creationId xmlns:a16="http://schemas.microsoft.com/office/drawing/2014/main" id="{3B08551A-95E2-582D-DD8C-663923467E65}"/>
              </a:ext>
            </a:extLst>
          </p:cNvPr>
          <p:cNvSpPr>
            <a:spLocks noGrp="1"/>
          </p:cNvSpPr>
          <p:nvPr>
            <p:ph type="body" idx="154"/>
          </p:nvPr>
        </p:nvSpPr>
        <p:spPr>
          <a:xfrm>
            <a:off x="9350728" y="5506526"/>
            <a:ext cx="2322576"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4" name="TextBox 3">
            <a:extLst>
              <a:ext uri="{FF2B5EF4-FFF2-40B4-BE49-F238E27FC236}">
                <a16:creationId xmlns:a16="http://schemas.microsoft.com/office/drawing/2014/main" id="{2AFBC495-DAFB-5E68-C43B-ED8905062004}"/>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786200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B6A71C1-40E9-C91C-8306-37FF4EF0EF93}"/>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A39FAD37-7758-35FB-A938-A45D188C7F4E}"/>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247379CD-DE8F-C370-7B0D-16758D5B457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6343651" y="1643063"/>
            <a:ext cx="5325427"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6343650" y="2103438"/>
            <a:ext cx="5325427"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28FEDC0B-F8E6-8C85-33CC-DC48FD4DAD9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95835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1/3+2/3)">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A7F4B0D-020D-5EF7-408F-434FE8FC6760}"/>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3C929BB9-D7DC-6487-88BC-84215475124D}"/>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87B582FA-D08D-41EE-FEAD-F0E005AC30A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3376613"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3376613"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4406901" y="1643063"/>
            <a:ext cx="7262812"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4406900" y="2103438"/>
            <a:ext cx="7262812"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655D14E1-5F01-2A0C-6C9A-CC9E4A510025}"/>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330428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2/3+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8289926" y="1643063"/>
            <a:ext cx="3368674"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8289925" y="2103438"/>
            <a:ext cx="3368674"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3961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19EE4D1-49DB-8726-DD56-3DF0CDD1DABE}"/>
              </a:ext>
            </a:extLst>
          </p:cNvPr>
          <p:cNvGrpSpPr/>
          <p:nvPr userDrawn="1"/>
        </p:nvGrpSpPr>
        <p:grpSpPr>
          <a:xfrm>
            <a:off x="1" y="6309994"/>
            <a:ext cx="12192000" cy="548006"/>
            <a:chOff x="1" y="6309994"/>
            <a:chExt cx="12192000" cy="548006"/>
          </a:xfrm>
        </p:grpSpPr>
        <p:sp>
          <p:nvSpPr>
            <p:cNvPr id="20" name="Rectangle 19">
              <a:extLst>
                <a:ext uri="{FF2B5EF4-FFF2-40B4-BE49-F238E27FC236}">
                  <a16:creationId xmlns:a16="http://schemas.microsoft.com/office/drawing/2014/main" id="{FAF67E64-9CA1-3AA4-DDF1-D0FC52E89EAE}"/>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1" name="Picture 20">
              <a:extLst>
                <a:ext uri="{FF2B5EF4-FFF2-40B4-BE49-F238E27FC236}">
                  <a16:creationId xmlns:a16="http://schemas.microsoft.com/office/drawing/2014/main" id="{FD40F177-D38D-1E2F-2C84-0CA2580FF70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3376613"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3376613"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4406901" y="1643063"/>
            <a:ext cx="3382963"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4406900" y="2103438"/>
            <a:ext cx="3382963"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EFDC7BDB-A782-C812-7E6A-2FB86DA4BC85}"/>
              </a:ext>
            </a:extLst>
          </p:cNvPr>
          <p:cNvSpPr>
            <a:spLocks noGrp="1"/>
          </p:cNvSpPr>
          <p:nvPr>
            <p:ph type="body" idx="15"/>
          </p:nvPr>
        </p:nvSpPr>
        <p:spPr>
          <a:xfrm>
            <a:off x="8297864" y="1643063"/>
            <a:ext cx="336073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4" name="Content Placeholder 3">
            <a:extLst>
              <a:ext uri="{FF2B5EF4-FFF2-40B4-BE49-F238E27FC236}">
                <a16:creationId xmlns:a16="http://schemas.microsoft.com/office/drawing/2014/main" id="{A7F39158-68D2-78B1-E01D-E1264144C191}"/>
              </a:ext>
            </a:extLst>
          </p:cNvPr>
          <p:cNvSpPr>
            <a:spLocks noGrp="1"/>
          </p:cNvSpPr>
          <p:nvPr>
            <p:ph sz="half" idx="16"/>
          </p:nvPr>
        </p:nvSpPr>
        <p:spPr>
          <a:xfrm>
            <a:off x="8297863" y="2103438"/>
            <a:ext cx="336073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C719D502-3495-BFFE-157E-29EED5B535F8}"/>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413879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ED8D4E5-F183-7F84-9337-80FDDBDC08E5}"/>
              </a:ext>
            </a:extLst>
          </p:cNvPr>
          <p:cNvGrpSpPr/>
          <p:nvPr userDrawn="1"/>
        </p:nvGrpSpPr>
        <p:grpSpPr>
          <a:xfrm>
            <a:off x="1" y="6309994"/>
            <a:ext cx="12192000" cy="548006"/>
            <a:chOff x="1" y="6309994"/>
            <a:chExt cx="12192000" cy="548006"/>
          </a:xfrm>
        </p:grpSpPr>
        <p:sp>
          <p:nvSpPr>
            <p:cNvPr id="25" name="Rectangle 24">
              <a:extLst>
                <a:ext uri="{FF2B5EF4-FFF2-40B4-BE49-F238E27FC236}">
                  <a16:creationId xmlns:a16="http://schemas.microsoft.com/office/drawing/2014/main" id="{8B10EADD-D256-CA55-0E36-2F67C9E864A2}"/>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6" name="Picture 25">
              <a:extLst>
                <a:ext uri="{FF2B5EF4-FFF2-40B4-BE49-F238E27FC236}">
                  <a16:creationId xmlns:a16="http://schemas.microsoft.com/office/drawing/2014/main" id="{5CF764F6-C019-9B28-BB32-BC31F68BC6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241401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241401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3433424" y="1643063"/>
            <a:ext cx="241401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3433423" y="2103438"/>
            <a:ext cx="241401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EFDC7BDB-A782-C812-7E6A-2FB86DA4BC85}"/>
              </a:ext>
            </a:extLst>
          </p:cNvPr>
          <p:cNvSpPr>
            <a:spLocks noGrp="1"/>
          </p:cNvSpPr>
          <p:nvPr>
            <p:ph type="body" idx="15"/>
          </p:nvPr>
        </p:nvSpPr>
        <p:spPr>
          <a:xfrm>
            <a:off x="6344560" y="1643063"/>
            <a:ext cx="241401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4" name="Content Placeholder 3">
            <a:extLst>
              <a:ext uri="{FF2B5EF4-FFF2-40B4-BE49-F238E27FC236}">
                <a16:creationId xmlns:a16="http://schemas.microsoft.com/office/drawing/2014/main" id="{A7F39158-68D2-78B1-E01D-E1264144C191}"/>
              </a:ext>
            </a:extLst>
          </p:cNvPr>
          <p:cNvSpPr>
            <a:spLocks noGrp="1"/>
          </p:cNvSpPr>
          <p:nvPr>
            <p:ph sz="half" idx="16"/>
          </p:nvPr>
        </p:nvSpPr>
        <p:spPr>
          <a:xfrm>
            <a:off x="6344559" y="2103438"/>
            <a:ext cx="241401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B4EE0888-3308-D770-BCE9-4A9A5FD60D75}"/>
              </a:ext>
            </a:extLst>
          </p:cNvPr>
          <p:cNvSpPr>
            <a:spLocks noGrp="1"/>
          </p:cNvSpPr>
          <p:nvPr>
            <p:ph type="body" idx="17"/>
          </p:nvPr>
        </p:nvSpPr>
        <p:spPr>
          <a:xfrm>
            <a:off x="9255696" y="1643063"/>
            <a:ext cx="241401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8" name="Content Placeholder 3">
            <a:extLst>
              <a:ext uri="{FF2B5EF4-FFF2-40B4-BE49-F238E27FC236}">
                <a16:creationId xmlns:a16="http://schemas.microsoft.com/office/drawing/2014/main" id="{E72EE0F1-DBC3-84D2-AB13-95D1107646F1}"/>
              </a:ext>
            </a:extLst>
          </p:cNvPr>
          <p:cNvSpPr>
            <a:spLocks noGrp="1"/>
          </p:cNvSpPr>
          <p:nvPr>
            <p:ph sz="half" idx="18"/>
          </p:nvPr>
        </p:nvSpPr>
        <p:spPr>
          <a:xfrm>
            <a:off x="9255695" y="2103438"/>
            <a:ext cx="241401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E3C192B0-4F18-6219-4E46-35768B556799}"/>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51278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AC7D-8B33-DE73-F3BD-02327FCDC580}"/>
              </a:ext>
            </a:extLst>
          </p:cNvPr>
          <p:cNvSpPr>
            <a:spLocks noGrp="1"/>
          </p:cNvSpPr>
          <p:nvPr>
            <p:ph type="ctrTitle"/>
          </p:nvPr>
        </p:nvSpPr>
        <p:spPr>
          <a:xfrm>
            <a:off x="522289" y="1643063"/>
            <a:ext cx="11147424" cy="2330451"/>
          </a:xfrm>
        </p:spPr>
        <p:txBody>
          <a:bodyPr anchor="b">
            <a:normAutofit/>
          </a:bodyPr>
          <a:lstStyle>
            <a:lvl1pPr algn="l">
              <a:defRPr sz="7200">
                <a:solidFill>
                  <a:schemeClr val="tx1"/>
                </a:solidFill>
              </a:defRPr>
            </a:lvl1pPr>
          </a:lstStyle>
          <a:p>
            <a:r>
              <a:rPr lang="en-US"/>
              <a:t>Click to edit Master title style</a:t>
            </a:r>
            <a:endParaRPr lang="en-US" dirty="0"/>
          </a:p>
        </p:txBody>
      </p:sp>
      <p:sp>
        <p:nvSpPr>
          <p:cNvPr id="3" name="TextBox 2">
            <a:extLst>
              <a:ext uri="{FF2B5EF4-FFF2-40B4-BE49-F238E27FC236}">
                <a16:creationId xmlns:a16="http://schemas.microsoft.com/office/drawing/2014/main" id="{7ED18B68-16A5-8797-7FEB-9455906288AA}"/>
              </a:ext>
            </a:extLst>
          </p:cNvPr>
          <p:cNvSpPr txBox="1"/>
          <p:nvPr userDrawn="1"/>
        </p:nvSpPr>
        <p:spPr>
          <a:xfrm>
            <a:off x="518160" y="6455664"/>
            <a:ext cx="4318719" cy="256031"/>
          </a:xfrm>
          <a:prstGeom prst="rect">
            <a:avLst/>
          </a:prstGeom>
        </p:spPr>
        <p:txBody>
          <a:bodyPr vert="horz" lIns="0" tIns="0" rIns="0" bIns="0" rtlCol="0" anchor="ctr">
            <a:normAutofit/>
          </a:bodyPr>
          <a:lstStyle>
            <a:defPPr>
              <a:defRPr lang="en-US"/>
            </a:defPPr>
            <a:lvl1pPr>
              <a:defRPr lang="en-US" sz="800" smtClean="0">
                <a:solidFill>
                  <a:schemeClr val="accent1"/>
                </a:solidFill>
              </a:defRPr>
            </a:lvl1pPr>
            <a:lvl2pPr marL="0" indent="0">
              <a:defRPr sz="800">
                <a:solidFill>
                  <a:schemeClr val="accent1"/>
                </a:solidFill>
              </a:defRPr>
            </a:lvl2pPr>
            <a:lvl3pPr marL="0">
              <a:defRPr sz="800">
                <a:solidFill>
                  <a:schemeClr val="accent1"/>
                </a:solidFill>
              </a:defRPr>
            </a:lvl3pPr>
            <a:lvl4pPr marL="0">
              <a:defRPr sz="800">
                <a:solidFill>
                  <a:schemeClr val="accent1"/>
                </a:solidFill>
              </a:defRPr>
            </a:lvl4pPr>
            <a:lvl5pPr marL="0">
              <a:defRPr sz="800">
                <a:solidFill>
                  <a:schemeClr val="accent1"/>
                </a:solidFill>
              </a:defRPr>
            </a:lvl5pPr>
            <a:lvl6pPr marL="0" indent="0">
              <a:defRPr sz="800">
                <a:solidFill>
                  <a:schemeClr val="accent1"/>
                </a:solidFill>
              </a:defRPr>
            </a:lvl6pPr>
            <a:lvl7pPr marL="0">
              <a:defRPr sz="800">
                <a:solidFill>
                  <a:schemeClr val="accent1"/>
                </a:solidFill>
              </a:defRPr>
            </a:lvl7pPr>
            <a:lvl8pPr marL="0" indent="0">
              <a:defRPr sz="800">
                <a:solidFill>
                  <a:schemeClr val="accent1"/>
                </a:solidFill>
              </a:defRPr>
            </a:lvl8pPr>
            <a:lvl9pPr marL="0">
              <a:spcBef>
                <a:spcPts val="0"/>
              </a:spcBef>
              <a:defRPr sz="800">
                <a:solidFill>
                  <a:schemeClr val="accent1"/>
                </a:solidFill>
              </a:defRPr>
            </a:lvl9pPr>
          </a:lstStyle>
          <a:p>
            <a:pPr lvl="0"/>
            <a:r>
              <a:rPr lang="en-US" dirty="0"/>
              <a:t> © 2023 GE HealthCare. GE is a trademark of General Electric Company used under trademark license.</a:t>
            </a:r>
          </a:p>
        </p:txBody>
      </p:sp>
      <p:sp>
        <p:nvSpPr>
          <p:cNvPr id="5" name="Subtitle 2">
            <a:extLst>
              <a:ext uri="{FF2B5EF4-FFF2-40B4-BE49-F238E27FC236}">
                <a16:creationId xmlns:a16="http://schemas.microsoft.com/office/drawing/2014/main" id="{74BDAB37-4FAD-929F-6B7E-1E506329AE79}"/>
              </a:ext>
            </a:extLst>
          </p:cNvPr>
          <p:cNvSpPr>
            <a:spLocks noGrp="1"/>
          </p:cNvSpPr>
          <p:nvPr>
            <p:ph type="subTitle" idx="1"/>
          </p:nvPr>
        </p:nvSpPr>
        <p:spPr>
          <a:xfrm>
            <a:off x="518159" y="4132262"/>
            <a:ext cx="11147423" cy="457200"/>
          </a:xfrm>
        </p:spPr>
        <p:txBody>
          <a:bodyPr>
            <a:normAutofit/>
          </a:bodyPr>
          <a:lstStyle>
            <a:lvl1pPr marL="0" indent="0" algn="l">
              <a:buNone/>
              <a:defRPr sz="1600">
                <a:solidFill>
                  <a:schemeClr val="tx1"/>
                </a:solidFill>
                <a:latin typeface="Source Sans Pro Semibold" panose="020B0603030403020204" pitchFamily="34" charset="0"/>
              </a:defRPr>
            </a:lvl1pPr>
            <a:lvl2pPr marL="0" indent="0" algn="l">
              <a:buNone/>
              <a:defRPr sz="1600">
                <a:solidFill>
                  <a:schemeClr val="tx1"/>
                </a:solidFill>
                <a:latin typeface="Source Sans Pro Semibold" panose="020B0603030403020204" pitchFamily="34" charset="0"/>
              </a:defRPr>
            </a:lvl2pPr>
            <a:lvl3pPr marL="0" indent="0" algn="l">
              <a:buNone/>
              <a:defRPr sz="1600">
                <a:solidFill>
                  <a:schemeClr val="tx1"/>
                </a:solidFill>
                <a:latin typeface="Source Sans Pro Semibold" panose="020B0603030403020204" pitchFamily="34" charset="0"/>
              </a:defRPr>
            </a:lvl3pPr>
            <a:lvl4pPr marL="0" indent="0" algn="l">
              <a:buNone/>
              <a:defRPr sz="1600">
                <a:solidFill>
                  <a:schemeClr val="tx1"/>
                </a:solidFill>
                <a:latin typeface="Source Sans Pro Semibold" panose="020B0603030403020204" pitchFamily="34" charset="0"/>
              </a:defRPr>
            </a:lvl4pPr>
            <a:lvl5pPr marL="0" indent="0" algn="l">
              <a:buNone/>
              <a:defRPr sz="1600">
                <a:solidFill>
                  <a:schemeClr val="tx1"/>
                </a:solidFill>
                <a:latin typeface="Source Sans Pro Semibold" panose="020B0603030403020204" pitchFamily="34" charset="0"/>
              </a:defRPr>
            </a:lvl5pPr>
            <a:lvl6pPr marL="0" indent="0" algn="l">
              <a:buNone/>
              <a:defRPr sz="1600">
                <a:solidFill>
                  <a:schemeClr val="tx1"/>
                </a:solidFill>
                <a:latin typeface="Source Sans Pro Semibold" panose="020B0603030403020204" pitchFamily="34" charset="0"/>
              </a:defRPr>
            </a:lvl6pPr>
            <a:lvl7pPr marL="0" indent="0" algn="l">
              <a:buNone/>
              <a:defRPr sz="1600">
                <a:solidFill>
                  <a:schemeClr val="tx1"/>
                </a:solidFill>
                <a:latin typeface="Source Sans Pro Semibold" panose="020B0603030403020204" pitchFamily="34" charset="0"/>
              </a:defRPr>
            </a:lvl7pPr>
            <a:lvl8pPr marL="0" indent="0" algn="l">
              <a:buNone/>
              <a:defRPr sz="1600">
                <a:solidFill>
                  <a:schemeClr val="tx1"/>
                </a:solidFill>
                <a:latin typeface="Source Sans Pro Semibold" panose="020B0603030403020204" pitchFamily="34" charset="0"/>
              </a:defRPr>
            </a:lvl8pPr>
            <a:lvl9pPr marL="0" indent="0" algn="l">
              <a:buNone/>
              <a:defRPr sz="1600">
                <a:solidFill>
                  <a:schemeClr val="tx1"/>
                </a:solidFill>
                <a:latin typeface="Source Sans Pro Semibold" panose="020B0603030403020204" pitchFamily="34" charset="0"/>
              </a:defRPr>
            </a:lvl9pPr>
          </a:lstStyle>
          <a:p>
            <a:pPr lvl="0"/>
            <a:r>
              <a:rPr lang="en-US"/>
              <a:t>Click to edit Master subtitle style</a:t>
            </a:r>
            <a:endParaRPr lang="en-US" dirty="0"/>
          </a:p>
        </p:txBody>
      </p:sp>
      <p:pic>
        <p:nvPicPr>
          <p:cNvPr id="6" name="Picture 5">
            <a:extLst>
              <a:ext uri="{FF2B5EF4-FFF2-40B4-BE49-F238E27FC236}">
                <a16:creationId xmlns:a16="http://schemas.microsoft.com/office/drawing/2014/main" id="{16C3BB89-B7D4-F0BF-2FC7-FCDA53A10CF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34238" y="5197190"/>
            <a:ext cx="3784199" cy="1290994"/>
          </a:xfrm>
          <a:prstGeom prst="rect">
            <a:avLst/>
          </a:prstGeom>
        </p:spPr>
      </p:pic>
    </p:spTree>
    <p:extLst>
      <p:ext uri="{BB962C8B-B14F-4D97-AF65-F5344CB8AC3E}">
        <p14:creationId xmlns:p14="http://schemas.microsoft.com/office/powerpoint/2010/main" val="14873709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2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172ECC9-4F30-959A-C476-9749F2F76EC4}"/>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967E3EEE-FA1C-0667-7E1F-862EAF60478F}"/>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BDF1F6AE-EFC3-5D3F-90E7-DAD4681C7C8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1BC5D5A9-567A-2A37-6CED-15B04F7F38C2}"/>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FD34C764-E0EB-2208-0243-AFF84877397B}"/>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EC23356B-2BE3-431E-E7B2-89F7228FE33C}"/>
              </a:ext>
            </a:extLst>
          </p:cNvPr>
          <p:cNvSpPr>
            <a:spLocks noGrp="1"/>
          </p:cNvSpPr>
          <p:nvPr>
            <p:ph type="ftr" sz="quarter" idx="11"/>
          </p:nvPr>
        </p:nvSpPr>
        <p:spPr/>
        <p:txBody>
          <a:bodyPr/>
          <a:lstStyle/>
          <a:p>
            <a:r>
              <a:rPr lang="en-US" dirty="0"/>
              <a:t>Presentation name | Month Year  Use Insert Header/Footer to update the disclosure</a:t>
            </a:r>
          </a:p>
        </p:txBody>
      </p:sp>
      <p:sp>
        <p:nvSpPr>
          <p:cNvPr id="6" name="Slide Number Placeholder 5">
            <a:extLst>
              <a:ext uri="{FF2B5EF4-FFF2-40B4-BE49-F238E27FC236}">
                <a16:creationId xmlns:a16="http://schemas.microsoft.com/office/drawing/2014/main" id="{C916EB99-05F0-2B87-8138-B360AE99BFB1}"/>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248A983B-A294-F424-8186-6A641A1286A2}"/>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06490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content - 2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85A964-1373-5460-06ED-920B30637ADF}"/>
              </a:ext>
            </a:extLst>
          </p:cNvPr>
          <p:cNvSpPr/>
          <p:nvPr userDrawn="1"/>
        </p:nvSpPr>
        <p:spPr>
          <a:xfrm>
            <a:off x="6338889" y="1490963"/>
            <a:ext cx="5337999"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E2ED48-FCBA-4E71-788C-9526F92CF97B}"/>
              </a:ext>
            </a:extLst>
          </p:cNvPr>
          <p:cNvSpPr/>
          <p:nvPr userDrawn="1"/>
        </p:nvSpPr>
        <p:spPr>
          <a:xfrm>
            <a:off x="521185" y="1490963"/>
            <a:ext cx="5331928"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690563" y="1643063"/>
            <a:ext cx="4965192"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690562" y="2103438"/>
            <a:ext cx="4965192"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6522987" y="1643063"/>
            <a:ext cx="4965192"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6522987" y="2103438"/>
            <a:ext cx="4965192"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F187AC10-642D-985D-3CA1-9CE4058B720D}"/>
              </a:ext>
            </a:extLst>
          </p:cNvPr>
          <p:cNvSpPr txBox="1"/>
          <p:nvPr userDrawn="1"/>
        </p:nvSpPr>
        <p:spPr>
          <a:xfrm>
            <a:off x="3819440" y="6492875"/>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046330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 content - 3 column">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E3BC281-A6BF-C332-C309-C8B5E9DFCD6F}"/>
              </a:ext>
            </a:extLst>
          </p:cNvPr>
          <p:cNvGrpSpPr/>
          <p:nvPr userDrawn="1"/>
        </p:nvGrpSpPr>
        <p:grpSpPr>
          <a:xfrm>
            <a:off x="1" y="6309994"/>
            <a:ext cx="12192000" cy="548006"/>
            <a:chOff x="1" y="6309994"/>
            <a:chExt cx="12192000" cy="548006"/>
          </a:xfrm>
        </p:grpSpPr>
        <p:sp>
          <p:nvSpPr>
            <p:cNvPr id="23" name="Rectangle 22">
              <a:extLst>
                <a:ext uri="{FF2B5EF4-FFF2-40B4-BE49-F238E27FC236}">
                  <a16:creationId xmlns:a16="http://schemas.microsoft.com/office/drawing/2014/main" id="{0D22C783-145E-D9EB-465C-1E93679104D6}"/>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4" name="Picture 23">
              <a:extLst>
                <a:ext uri="{FF2B5EF4-FFF2-40B4-BE49-F238E27FC236}">
                  <a16:creationId xmlns:a16="http://schemas.microsoft.com/office/drawing/2014/main" id="{079ABEB2-D8A0-2463-ADAC-36DAD867AB0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16" name="Rectangle 15">
            <a:extLst>
              <a:ext uri="{FF2B5EF4-FFF2-40B4-BE49-F238E27FC236}">
                <a16:creationId xmlns:a16="http://schemas.microsoft.com/office/drawing/2014/main" id="{5AB3B714-8463-70BA-2EAD-5E6CCDD183F1}"/>
              </a:ext>
            </a:extLst>
          </p:cNvPr>
          <p:cNvSpPr/>
          <p:nvPr userDrawn="1"/>
        </p:nvSpPr>
        <p:spPr>
          <a:xfrm>
            <a:off x="4406900" y="1490963"/>
            <a:ext cx="3382963"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0E0882-A5B8-B046-8C2A-3BE4CFD04E89}"/>
              </a:ext>
            </a:extLst>
          </p:cNvPr>
          <p:cNvSpPr/>
          <p:nvPr userDrawn="1"/>
        </p:nvSpPr>
        <p:spPr>
          <a:xfrm>
            <a:off x="8289925" y="1490963"/>
            <a:ext cx="3379787"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23957A-3619-C6BC-7391-C099B6B6FDDF}"/>
              </a:ext>
            </a:extLst>
          </p:cNvPr>
          <p:cNvSpPr/>
          <p:nvPr userDrawn="1"/>
        </p:nvSpPr>
        <p:spPr>
          <a:xfrm>
            <a:off x="521185" y="1490963"/>
            <a:ext cx="3382478"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704088" y="1643063"/>
            <a:ext cx="3035808"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704088" y="2103438"/>
            <a:ext cx="3035808"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4586224" y="1643063"/>
            <a:ext cx="3035808"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4586224" y="2103438"/>
            <a:ext cx="3035808"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EFDC7BDB-A782-C812-7E6A-2FB86DA4BC85}"/>
              </a:ext>
            </a:extLst>
          </p:cNvPr>
          <p:cNvSpPr>
            <a:spLocks noGrp="1"/>
          </p:cNvSpPr>
          <p:nvPr>
            <p:ph type="body" idx="15"/>
          </p:nvPr>
        </p:nvSpPr>
        <p:spPr>
          <a:xfrm>
            <a:off x="8481083" y="1643063"/>
            <a:ext cx="3035808"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4" name="Content Placeholder 3">
            <a:extLst>
              <a:ext uri="{FF2B5EF4-FFF2-40B4-BE49-F238E27FC236}">
                <a16:creationId xmlns:a16="http://schemas.microsoft.com/office/drawing/2014/main" id="{A7F39158-68D2-78B1-E01D-E1264144C191}"/>
              </a:ext>
            </a:extLst>
          </p:cNvPr>
          <p:cNvSpPr>
            <a:spLocks noGrp="1"/>
          </p:cNvSpPr>
          <p:nvPr>
            <p:ph sz="half" idx="16"/>
          </p:nvPr>
        </p:nvSpPr>
        <p:spPr>
          <a:xfrm>
            <a:off x="8481083" y="2103438"/>
            <a:ext cx="3035808"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a:extLst>
              <a:ext uri="{FF2B5EF4-FFF2-40B4-BE49-F238E27FC236}">
                <a16:creationId xmlns:a16="http://schemas.microsoft.com/office/drawing/2014/main" id="{CEA06320-8155-CD91-417F-8EAF88869536}"/>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72592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 content - 4 colum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650B632-A8C0-48F6-2C19-18D43E89BF65}"/>
              </a:ext>
            </a:extLst>
          </p:cNvPr>
          <p:cNvGrpSpPr/>
          <p:nvPr userDrawn="1"/>
        </p:nvGrpSpPr>
        <p:grpSpPr>
          <a:xfrm>
            <a:off x="1" y="6309994"/>
            <a:ext cx="12192000" cy="548006"/>
            <a:chOff x="1" y="6309994"/>
            <a:chExt cx="12192000" cy="548006"/>
          </a:xfrm>
        </p:grpSpPr>
        <p:sp>
          <p:nvSpPr>
            <p:cNvPr id="26" name="Rectangle 25">
              <a:extLst>
                <a:ext uri="{FF2B5EF4-FFF2-40B4-BE49-F238E27FC236}">
                  <a16:creationId xmlns:a16="http://schemas.microsoft.com/office/drawing/2014/main" id="{B637EB66-7E95-B0C9-5229-980EA1FDBF91}"/>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7" name="Picture 26">
              <a:extLst>
                <a:ext uri="{FF2B5EF4-FFF2-40B4-BE49-F238E27FC236}">
                  <a16:creationId xmlns:a16="http://schemas.microsoft.com/office/drawing/2014/main" id="{1E3CC704-5E79-EDBA-29E2-63FF69C3A11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1" name="Rectangle 20">
            <a:extLst>
              <a:ext uri="{FF2B5EF4-FFF2-40B4-BE49-F238E27FC236}">
                <a16:creationId xmlns:a16="http://schemas.microsoft.com/office/drawing/2014/main" id="{CEE5E602-EC8A-E271-0B81-1494CCB15B0A}"/>
              </a:ext>
            </a:extLst>
          </p:cNvPr>
          <p:cNvSpPr/>
          <p:nvPr userDrawn="1"/>
        </p:nvSpPr>
        <p:spPr>
          <a:xfrm>
            <a:off x="3383407" y="1490963"/>
            <a:ext cx="2469706"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F13CBEE-2E4B-7D2B-899E-CCABA7B4DFFE}"/>
              </a:ext>
            </a:extLst>
          </p:cNvPr>
          <p:cNvSpPr/>
          <p:nvPr userDrawn="1"/>
        </p:nvSpPr>
        <p:spPr>
          <a:xfrm>
            <a:off x="6343650" y="1490963"/>
            <a:ext cx="2468880"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0B8B95-DDEE-3232-04A3-640DDBCEA4ED}"/>
              </a:ext>
            </a:extLst>
          </p:cNvPr>
          <p:cNvSpPr/>
          <p:nvPr userDrawn="1"/>
        </p:nvSpPr>
        <p:spPr>
          <a:xfrm>
            <a:off x="9200832" y="1490963"/>
            <a:ext cx="2468880"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3FA938-C0C5-D83E-2C38-C04214DDC4AB}"/>
              </a:ext>
            </a:extLst>
          </p:cNvPr>
          <p:cNvSpPr/>
          <p:nvPr userDrawn="1"/>
        </p:nvSpPr>
        <p:spPr>
          <a:xfrm>
            <a:off x="521185" y="1490963"/>
            <a:ext cx="2468880"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704088" y="1643063"/>
            <a:ext cx="210312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704088" y="2103438"/>
            <a:ext cx="2103120"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3575304" y="1643063"/>
            <a:ext cx="210312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3575304" y="2103438"/>
            <a:ext cx="2103120"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EFDC7BDB-A782-C812-7E6A-2FB86DA4BC85}"/>
              </a:ext>
            </a:extLst>
          </p:cNvPr>
          <p:cNvSpPr>
            <a:spLocks noGrp="1"/>
          </p:cNvSpPr>
          <p:nvPr>
            <p:ph type="body" idx="15"/>
          </p:nvPr>
        </p:nvSpPr>
        <p:spPr>
          <a:xfrm>
            <a:off x="6528689" y="1643063"/>
            <a:ext cx="210312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4" name="Content Placeholder 3">
            <a:extLst>
              <a:ext uri="{FF2B5EF4-FFF2-40B4-BE49-F238E27FC236}">
                <a16:creationId xmlns:a16="http://schemas.microsoft.com/office/drawing/2014/main" id="{A7F39158-68D2-78B1-E01D-E1264144C191}"/>
              </a:ext>
            </a:extLst>
          </p:cNvPr>
          <p:cNvSpPr>
            <a:spLocks noGrp="1"/>
          </p:cNvSpPr>
          <p:nvPr>
            <p:ph sz="half" idx="16"/>
          </p:nvPr>
        </p:nvSpPr>
        <p:spPr>
          <a:xfrm>
            <a:off x="6528689" y="2103438"/>
            <a:ext cx="2103120"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B4EE0888-3308-D770-BCE9-4A9A5FD60D75}"/>
              </a:ext>
            </a:extLst>
          </p:cNvPr>
          <p:cNvSpPr>
            <a:spLocks noGrp="1"/>
          </p:cNvSpPr>
          <p:nvPr>
            <p:ph type="body" idx="17"/>
          </p:nvPr>
        </p:nvSpPr>
        <p:spPr>
          <a:xfrm>
            <a:off x="9390888" y="1643063"/>
            <a:ext cx="210312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8" name="Content Placeholder 3">
            <a:extLst>
              <a:ext uri="{FF2B5EF4-FFF2-40B4-BE49-F238E27FC236}">
                <a16:creationId xmlns:a16="http://schemas.microsoft.com/office/drawing/2014/main" id="{E72EE0F1-DBC3-84D2-AB13-95D1107646F1}"/>
              </a:ext>
            </a:extLst>
          </p:cNvPr>
          <p:cNvSpPr>
            <a:spLocks noGrp="1"/>
          </p:cNvSpPr>
          <p:nvPr>
            <p:ph sz="half" idx="18"/>
          </p:nvPr>
        </p:nvSpPr>
        <p:spPr>
          <a:xfrm>
            <a:off x="9390888" y="2103438"/>
            <a:ext cx="2103120"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83B635CA-DBF1-2A02-853E-4271368C4BB0}"/>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540005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NICAL USE ONLY - 2 column">
    <p:bg>
      <p:bgPr>
        <a:solidFill>
          <a:schemeClr val="tx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6024C82-6584-3A89-E9A1-1FC42ADD452B}"/>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D82AF31D-8572-5007-E5A2-87224AA0BA1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CF0EA32A-F7D1-26C3-715E-F3F87EF22D1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6343651" y="1643063"/>
            <a:ext cx="5325428"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6343650" y="2103438"/>
            <a:ext cx="5325428"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28FEDC0B-F8E6-8C85-33CC-DC48FD4DAD9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036086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INICAL USE ONLY - 2 column (1/3+2/3)">
    <p:bg>
      <p:bgPr>
        <a:solidFill>
          <a:schemeClr val="tx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9A03A05-8B2E-763D-37A1-B6C47A2F2AB5}"/>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0C908D56-DCBD-983A-2ED2-8E17594E882C}"/>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D7643649-1305-DE5B-FAAA-144D0E4DA75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9" y="1643063"/>
            <a:ext cx="3381376"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8" y="2103438"/>
            <a:ext cx="3381376"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4406901" y="1643063"/>
            <a:ext cx="7262812"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4406900" y="2103438"/>
            <a:ext cx="7262812"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655D14E1-5F01-2A0C-6C9A-CC9E4A510025}"/>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280504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INICAL USE ONLY - 2 column (2/3+1/3)">
    <p:bg>
      <p:bgPr>
        <a:solidFill>
          <a:schemeClr val="tx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81FEF7C-B669-9749-DAA9-2510DB763BAD}"/>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88C7BF75-5EAA-73F4-386C-3455EF43E91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24590541-4AB4-5B55-A595-23DEF59F0AA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8289925" y="1643063"/>
            <a:ext cx="3368675"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8289924" y="2103438"/>
            <a:ext cx="3368675"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3960E54C-FC78-01F0-3573-26A9AE079C75}"/>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094004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call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335035-AE9D-D29D-A2EB-0F3C45FB3AC8}"/>
              </a:ext>
            </a:extLst>
          </p:cNvPr>
          <p:cNvSpPr/>
          <p:nvPr userDrawn="1"/>
        </p:nvSpPr>
        <p:spPr bwMode="white">
          <a:xfrm>
            <a:off x="7090756" y="0"/>
            <a:ext cx="51012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5330826"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5">
            <a:extLst>
              <a:ext uri="{FF2B5EF4-FFF2-40B4-BE49-F238E27FC236}">
                <a16:creationId xmlns:a16="http://schemas.microsoft.com/office/drawing/2014/main" id="{EC5BB3B8-F915-A948-801F-FA5A8918428D}"/>
              </a:ext>
            </a:extLst>
          </p:cNvPr>
          <p:cNvSpPr>
            <a:spLocks noGrp="1"/>
          </p:cNvSpPr>
          <p:nvPr>
            <p:ph type="body" sz="quarter" idx="17"/>
          </p:nvPr>
        </p:nvSpPr>
        <p:spPr>
          <a:xfrm>
            <a:off x="6457743" y="365125"/>
            <a:ext cx="5211969" cy="5622925"/>
          </a:xfrm>
        </p:spPr>
        <p:txBody>
          <a:bodyPr anchor="ctr" anchorCtr="0">
            <a:normAutofit/>
          </a:bodyPr>
          <a:lstStyle>
            <a:lvl1pPr>
              <a:defRPr sz="3200">
                <a:solidFill>
                  <a:schemeClr val="bg1"/>
                </a:solidFill>
                <a:latin typeface="Source Sans Pro Light" panose="020B0403030403020204" pitchFamily="34" charset="0"/>
              </a:defRPr>
            </a:lvl1pPr>
            <a:lvl2pPr>
              <a:defRPr sz="3200">
                <a:solidFill>
                  <a:schemeClr val="bg1"/>
                </a:solidFill>
                <a:latin typeface="Source Sans Pro Light" panose="020B0403030403020204" pitchFamily="34" charset="0"/>
              </a:defRPr>
            </a:lvl2pPr>
            <a:lvl3pPr>
              <a:defRPr sz="2800">
                <a:solidFill>
                  <a:schemeClr val="bg1"/>
                </a:solidFill>
                <a:latin typeface="Source Sans Pro Light" panose="020B0403030403020204" pitchFamily="34" charset="0"/>
              </a:defRPr>
            </a:lvl3pPr>
            <a:lvl4pPr>
              <a:defRPr sz="2400">
                <a:solidFill>
                  <a:schemeClr val="bg1"/>
                </a:solidFill>
                <a:latin typeface="Source Sans Pro Light" panose="020B0403030403020204" pitchFamily="34" charset="0"/>
              </a:defRPr>
            </a:lvl4pPr>
            <a:lvl5pPr>
              <a:defRPr sz="1600">
                <a:solidFill>
                  <a:schemeClr val="bg1"/>
                </a:solidFill>
                <a:latin typeface="Source Sans Pro Light" panose="020B0403030403020204" pitchFamily="34" charset="0"/>
                <a:ea typeface="Source Sans Pro Light" panose="020B0403030403020204" pitchFamily="34" charset="0"/>
              </a:defRPr>
            </a:lvl5pPr>
            <a:lvl6pPr>
              <a:defRPr sz="1600">
                <a:solidFill>
                  <a:schemeClr val="bg1"/>
                </a:solidFill>
                <a:latin typeface="Source Sans Pro Light" panose="020B0403030403020204" pitchFamily="34" charset="0"/>
                <a:ea typeface="Source Sans Pro Light" panose="020B0403030403020204" pitchFamily="34" charset="0"/>
              </a:defRPr>
            </a:lvl6pPr>
            <a:lvl7pPr>
              <a:defRPr sz="1600">
                <a:solidFill>
                  <a:schemeClr val="bg1"/>
                </a:solidFill>
                <a:latin typeface="Source Sans Pro Light" panose="020B0403030403020204" pitchFamily="34" charset="0"/>
                <a:ea typeface="Source Sans Pro Light" panose="020B0403030403020204" pitchFamily="34" charset="0"/>
              </a:defRPr>
            </a:lvl7pPr>
            <a:lvl8pPr>
              <a:defRPr sz="1600">
                <a:solidFill>
                  <a:schemeClr val="bg1"/>
                </a:solidFill>
                <a:latin typeface="Source Sans Pro Light" panose="020B0403030403020204" pitchFamily="34" charset="0"/>
                <a:ea typeface="Source Sans Pro Light" panose="020B0403030403020204" pitchFamily="34" charset="0"/>
              </a:defRPr>
            </a:lvl8pPr>
            <a:lvl9pPr>
              <a:defRPr sz="1600">
                <a:solidFill>
                  <a:schemeClr val="bg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7831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callout - whit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E352B74-ABE5-F8E1-D744-E8CE92CF09B2}"/>
              </a:ext>
            </a:extLst>
          </p:cNvPr>
          <p:cNvGrpSpPr/>
          <p:nvPr userDrawn="1"/>
        </p:nvGrpSpPr>
        <p:grpSpPr>
          <a:xfrm>
            <a:off x="1" y="6309994"/>
            <a:ext cx="12192000" cy="548006"/>
            <a:chOff x="1" y="6309994"/>
            <a:chExt cx="12192000" cy="548006"/>
          </a:xfrm>
        </p:grpSpPr>
        <p:sp>
          <p:nvSpPr>
            <p:cNvPr id="23" name="Rectangle 22">
              <a:extLst>
                <a:ext uri="{FF2B5EF4-FFF2-40B4-BE49-F238E27FC236}">
                  <a16:creationId xmlns:a16="http://schemas.microsoft.com/office/drawing/2014/main" id="{8A2C2528-577B-625C-6437-5F47F1D80FE1}"/>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4" name="Picture 23">
              <a:extLst>
                <a:ext uri="{FF2B5EF4-FFF2-40B4-BE49-F238E27FC236}">
                  <a16:creationId xmlns:a16="http://schemas.microsoft.com/office/drawing/2014/main" id="{CBA28B88-5A47-7A26-9201-B34AD2E6C7A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5330826"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endParaRPr lang="en-US" dirty="0"/>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6" name="Text Placeholder 15">
            <a:extLst>
              <a:ext uri="{FF2B5EF4-FFF2-40B4-BE49-F238E27FC236}">
                <a16:creationId xmlns:a16="http://schemas.microsoft.com/office/drawing/2014/main" id="{EC5BB3B8-F915-A948-801F-FA5A8918428D}"/>
              </a:ext>
            </a:extLst>
          </p:cNvPr>
          <p:cNvSpPr>
            <a:spLocks noGrp="1"/>
          </p:cNvSpPr>
          <p:nvPr>
            <p:ph type="body" sz="quarter" idx="17"/>
          </p:nvPr>
        </p:nvSpPr>
        <p:spPr>
          <a:xfrm>
            <a:off x="6457743" y="365125"/>
            <a:ext cx="5211969" cy="5622925"/>
          </a:xfrm>
        </p:spPr>
        <p:txBody>
          <a:bodyPr anchor="ctr" anchorCtr="0">
            <a:normAutofit/>
          </a:bodyPr>
          <a:lstStyle>
            <a:lvl1pPr>
              <a:defRPr sz="3200">
                <a:solidFill>
                  <a:schemeClr val="accent1"/>
                </a:solidFill>
                <a:latin typeface="Source Sans Pro Light" panose="020B0403030403020204" pitchFamily="34" charset="0"/>
              </a:defRPr>
            </a:lvl1pPr>
            <a:lvl2pPr>
              <a:defRPr sz="3200">
                <a:solidFill>
                  <a:schemeClr val="accent1"/>
                </a:solidFill>
                <a:latin typeface="Source Sans Pro Light" panose="020B0403030403020204" pitchFamily="34" charset="0"/>
              </a:defRPr>
            </a:lvl2pPr>
            <a:lvl3pPr>
              <a:defRPr sz="2800">
                <a:solidFill>
                  <a:schemeClr val="accent1"/>
                </a:solidFill>
                <a:latin typeface="Source Sans Pro Light" panose="020B0403030403020204" pitchFamily="34" charset="0"/>
              </a:defRPr>
            </a:lvl3pPr>
            <a:lvl4pPr>
              <a:defRPr sz="2400">
                <a:solidFill>
                  <a:schemeClr val="accent1"/>
                </a:solidFill>
                <a:latin typeface="Source Sans Pro Light" panose="020B0403030403020204" pitchFamily="34" charset="0"/>
              </a:defRPr>
            </a:lvl4pPr>
            <a:lvl5pPr>
              <a:defRPr sz="1600">
                <a:solidFill>
                  <a:schemeClr val="accent1"/>
                </a:solidFill>
                <a:latin typeface="Source Sans Pro Light" panose="020B0403030403020204" pitchFamily="34" charset="0"/>
              </a:defRPr>
            </a:lvl5pPr>
            <a:lvl6pPr>
              <a:defRPr sz="1600">
                <a:solidFill>
                  <a:schemeClr val="accent1"/>
                </a:solidFill>
                <a:latin typeface="Source Sans Pro Light" panose="020B0403030403020204" pitchFamily="34" charset="0"/>
                <a:ea typeface="Source Sans Pro Light" panose="020B0403030403020204" pitchFamily="34" charset="0"/>
              </a:defRPr>
            </a:lvl6pPr>
            <a:lvl7pPr>
              <a:defRPr sz="1600">
                <a:solidFill>
                  <a:schemeClr val="accent1"/>
                </a:solidFill>
                <a:latin typeface="Source Sans Pro Light" panose="020B0403030403020204" pitchFamily="34" charset="0"/>
                <a:ea typeface="Source Sans Pro Light" panose="020B0403030403020204" pitchFamily="34" charset="0"/>
              </a:defRPr>
            </a:lvl7pPr>
            <a:lvl8pPr>
              <a:defRPr sz="1600">
                <a:solidFill>
                  <a:schemeClr val="accent1"/>
                </a:solidFill>
                <a:latin typeface="Source Sans Pro Light" panose="020B0403030403020204" pitchFamily="34" charset="0"/>
                <a:ea typeface="Source Sans Pro Light" panose="020B0403030403020204" pitchFamily="34" charset="0"/>
              </a:defRPr>
            </a:lvl8pPr>
            <a:lvl9pPr>
              <a:defRPr sz="1600">
                <a:solidFill>
                  <a:schemeClr val="accent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B7F780C1-8E3A-DF76-6E31-D1F9E49F969B}"/>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37306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callout (2/3+1/3)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5E8EFA-2186-FF48-7363-5204A322B587}"/>
              </a:ext>
            </a:extLst>
          </p:cNvPr>
          <p:cNvSpPr/>
          <p:nvPr userDrawn="1"/>
        </p:nvSpPr>
        <p:spPr bwMode="white">
          <a:xfrm>
            <a:off x="8174416" y="0"/>
            <a:ext cx="40175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7267576"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5">
            <a:extLst>
              <a:ext uri="{FF2B5EF4-FFF2-40B4-BE49-F238E27FC236}">
                <a16:creationId xmlns:a16="http://schemas.microsoft.com/office/drawing/2014/main" id="{BD0AA8AC-E3E1-9106-2D45-EBFE63E60433}"/>
              </a:ext>
            </a:extLst>
          </p:cNvPr>
          <p:cNvSpPr>
            <a:spLocks noGrp="1"/>
          </p:cNvSpPr>
          <p:nvPr>
            <p:ph type="body" sz="quarter" idx="17"/>
          </p:nvPr>
        </p:nvSpPr>
        <p:spPr>
          <a:xfrm>
            <a:off x="8536742" y="365125"/>
            <a:ext cx="3132970" cy="5622925"/>
          </a:xfrm>
        </p:spPr>
        <p:txBody>
          <a:bodyPr anchor="ctr" anchorCtr="0">
            <a:normAutofit/>
          </a:bodyPr>
          <a:lstStyle>
            <a:lvl1pPr>
              <a:defRPr sz="3200">
                <a:solidFill>
                  <a:schemeClr val="bg1"/>
                </a:solidFill>
                <a:latin typeface="Source Sans Pro Light" panose="020B0403030403020204" pitchFamily="34" charset="0"/>
              </a:defRPr>
            </a:lvl1pPr>
            <a:lvl2pPr>
              <a:defRPr sz="3200">
                <a:solidFill>
                  <a:schemeClr val="bg1"/>
                </a:solidFill>
                <a:latin typeface="Source Sans Pro Light" panose="020B0403030403020204" pitchFamily="34" charset="0"/>
              </a:defRPr>
            </a:lvl2pPr>
            <a:lvl3pPr>
              <a:defRPr sz="2800">
                <a:solidFill>
                  <a:schemeClr val="bg1"/>
                </a:solidFill>
                <a:latin typeface="Source Sans Pro Light" panose="020B0403030403020204" pitchFamily="34" charset="0"/>
              </a:defRPr>
            </a:lvl3pPr>
            <a:lvl4pPr>
              <a:defRPr sz="2400">
                <a:solidFill>
                  <a:schemeClr val="bg1"/>
                </a:solidFill>
                <a:latin typeface="Source Sans Pro Light" panose="020B0403030403020204" pitchFamily="34" charset="0"/>
              </a:defRPr>
            </a:lvl4pPr>
            <a:lvl5pPr>
              <a:defRPr sz="1600">
                <a:solidFill>
                  <a:schemeClr val="bg1"/>
                </a:solidFill>
                <a:latin typeface="Source Sans Pro Light" panose="020B0403030403020204" pitchFamily="34" charset="0"/>
              </a:defRPr>
            </a:lvl5pPr>
            <a:lvl6pPr>
              <a:defRPr sz="1600">
                <a:solidFill>
                  <a:schemeClr val="bg1"/>
                </a:solidFill>
                <a:latin typeface="Source Sans Pro Light" panose="020B0403030403020204" pitchFamily="34" charset="0"/>
                <a:ea typeface="Source Sans Pro Light" panose="020B0403030403020204" pitchFamily="34" charset="0"/>
              </a:defRPr>
            </a:lvl6pPr>
            <a:lvl7pPr>
              <a:defRPr sz="1600">
                <a:solidFill>
                  <a:schemeClr val="bg1"/>
                </a:solidFill>
                <a:latin typeface="Source Sans Pro Light" panose="020B0403030403020204" pitchFamily="34" charset="0"/>
                <a:ea typeface="Source Sans Pro Light" panose="020B0403030403020204" pitchFamily="34" charset="0"/>
              </a:defRPr>
            </a:lvl7pPr>
            <a:lvl8pPr>
              <a:defRPr sz="1600">
                <a:solidFill>
                  <a:schemeClr val="bg1"/>
                </a:solidFill>
                <a:latin typeface="Source Sans Pro Light" panose="020B0403030403020204" pitchFamily="34" charset="0"/>
                <a:ea typeface="Source Sans Pro Light" panose="020B0403030403020204" pitchFamily="34" charset="0"/>
              </a:defRPr>
            </a:lvl8pPr>
            <a:lvl9pPr>
              <a:defRPr sz="1600">
                <a:solidFill>
                  <a:schemeClr val="bg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82EFF39-5370-03C4-B4B2-1BF28F3934D6}"/>
              </a:ext>
            </a:extLst>
          </p:cNvPr>
          <p:cNvSpPr txBox="1"/>
          <p:nvPr userDrawn="1"/>
        </p:nvSpPr>
        <p:spPr>
          <a:xfrm>
            <a:off x="0" y="6578692"/>
            <a:ext cx="8174415"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2023 GE HealthCare. GE is a trademark of General Electric Company used under trademark license.</a:t>
            </a:r>
          </a:p>
        </p:txBody>
      </p:sp>
    </p:spTree>
    <p:extLst>
      <p:ext uri="{BB962C8B-B14F-4D97-AF65-F5344CB8AC3E}">
        <p14:creationId xmlns:p14="http://schemas.microsoft.com/office/powerpoint/2010/main" val="189313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 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AC7D-8B33-DE73-F3BD-02327FCDC580}"/>
              </a:ext>
            </a:extLst>
          </p:cNvPr>
          <p:cNvSpPr>
            <a:spLocks noGrp="1"/>
          </p:cNvSpPr>
          <p:nvPr>
            <p:ph type="ctrTitle"/>
          </p:nvPr>
        </p:nvSpPr>
        <p:spPr>
          <a:xfrm>
            <a:off x="522289" y="1643063"/>
            <a:ext cx="5334954" cy="2330451"/>
          </a:xfrm>
        </p:spPr>
        <p:txBody>
          <a:bodyPr anchor="b">
            <a:normAutofit/>
          </a:bodyPr>
          <a:lstStyle>
            <a:lvl1pPr algn="l">
              <a:defRPr sz="6000">
                <a:solidFill>
                  <a:schemeClr val="bg1"/>
                </a:solidFill>
              </a:defRPr>
            </a:lvl1pPr>
          </a:lstStyle>
          <a:p>
            <a:r>
              <a:rPr lang="en-US"/>
              <a:t>Click to edit Master title style</a:t>
            </a:r>
            <a:endParaRPr lang="en-US" dirty="0"/>
          </a:p>
        </p:txBody>
      </p:sp>
      <p:sp>
        <p:nvSpPr>
          <p:cNvPr id="6" name="Picture Placeholder 6">
            <a:extLst>
              <a:ext uri="{FF2B5EF4-FFF2-40B4-BE49-F238E27FC236}">
                <a16:creationId xmlns:a16="http://schemas.microsoft.com/office/drawing/2014/main" id="{17606C27-44B4-B9A8-08C7-0266865ADDA1}"/>
              </a:ext>
            </a:extLst>
          </p:cNvPr>
          <p:cNvSpPr>
            <a:spLocks noGrp="1"/>
          </p:cNvSpPr>
          <p:nvPr>
            <p:ph type="pic" sz="quarter" idx="15"/>
          </p:nvPr>
        </p:nvSpPr>
        <p:spPr>
          <a:xfrm>
            <a:off x="6343649" y="182880"/>
            <a:ext cx="5662613" cy="6490970"/>
          </a:xfrm>
          <a:prstGeom prst="roundRect">
            <a:avLst>
              <a:gd name="adj" fmla="val 3495"/>
            </a:avLst>
          </a:prstGeom>
        </p:spPr>
        <p:txBody>
          <a:bodyPr anchor="ctr">
            <a:noAutofit/>
          </a:bodyPr>
          <a:lstStyle>
            <a:lvl1pPr algn="ctr">
              <a:defRPr b="0">
                <a:solidFill>
                  <a:schemeClr val="bg1"/>
                </a:solidFill>
              </a:defRPr>
            </a:lvl1pPr>
          </a:lstStyle>
          <a:p>
            <a:r>
              <a:rPr lang="en-US"/>
              <a:t>Click icon to add picture</a:t>
            </a:r>
          </a:p>
        </p:txBody>
      </p:sp>
      <p:sp>
        <p:nvSpPr>
          <p:cNvPr id="8" name="TextBox 7">
            <a:extLst>
              <a:ext uri="{FF2B5EF4-FFF2-40B4-BE49-F238E27FC236}">
                <a16:creationId xmlns:a16="http://schemas.microsoft.com/office/drawing/2014/main" id="{956AD4D2-9D88-9C0E-FFD9-FA2DA7465600}"/>
              </a:ext>
            </a:extLst>
          </p:cNvPr>
          <p:cNvSpPr txBox="1"/>
          <p:nvPr userDrawn="1"/>
        </p:nvSpPr>
        <p:spPr>
          <a:xfrm>
            <a:off x="518160" y="6455664"/>
            <a:ext cx="4318719" cy="256031"/>
          </a:xfrm>
          <a:prstGeom prst="rect">
            <a:avLst/>
          </a:prstGeom>
        </p:spPr>
        <p:txBody>
          <a:bodyPr vert="horz" lIns="0" tIns="0" rIns="0" bIns="0" rtlCol="0" anchor="ctr">
            <a:normAutofit/>
          </a:bodyPr>
          <a:lstStyle>
            <a:defPPr>
              <a:defRPr lang="en-US"/>
            </a:defPPr>
            <a:lvl1pPr>
              <a:defRPr lang="en-US" sz="800" smtClean="0">
                <a:solidFill>
                  <a:schemeClr val="bg1"/>
                </a:solidFill>
              </a:defRPr>
            </a:lvl1pPr>
            <a:lvl2pPr marL="0" indent="0">
              <a:defRPr sz="800">
                <a:solidFill>
                  <a:schemeClr val="accent1"/>
                </a:solidFill>
              </a:defRPr>
            </a:lvl2pPr>
            <a:lvl3pPr marL="0">
              <a:defRPr sz="800">
                <a:solidFill>
                  <a:schemeClr val="accent1"/>
                </a:solidFill>
              </a:defRPr>
            </a:lvl3pPr>
            <a:lvl4pPr marL="0">
              <a:defRPr sz="800">
                <a:solidFill>
                  <a:schemeClr val="accent1"/>
                </a:solidFill>
              </a:defRPr>
            </a:lvl4pPr>
            <a:lvl5pPr marL="0">
              <a:defRPr sz="800">
                <a:solidFill>
                  <a:schemeClr val="accent1"/>
                </a:solidFill>
              </a:defRPr>
            </a:lvl5pPr>
            <a:lvl6pPr marL="0" indent="0">
              <a:defRPr sz="800">
                <a:solidFill>
                  <a:schemeClr val="accent1"/>
                </a:solidFill>
              </a:defRPr>
            </a:lvl6pPr>
            <a:lvl7pPr marL="0">
              <a:defRPr sz="800">
                <a:solidFill>
                  <a:schemeClr val="accent1"/>
                </a:solidFill>
              </a:defRPr>
            </a:lvl7pPr>
            <a:lvl8pPr marL="0" indent="0">
              <a:defRPr sz="800">
                <a:solidFill>
                  <a:schemeClr val="accent1"/>
                </a:solidFill>
              </a:defRPr>
            </a:lvl8pPr>
            <a:lvl9pPr marL="0">
              <a:spcBef>
                <a:spcPts val="0"/>
              </a:spcBef>
              <a:defRPr sz="800">
                <a:solidFill>
                  <a:schemeClr val="accent1"/>
                </a:solidFill>
              </a:defRPr>
            </a:lvl9pPr>
          </a:lstStyle>
          <a:p>
            <a:pPr lvl="0"/>
            <a:r>
              <a:rPr lang="en-US" dirty="0">
                <a:solidFill>
                  <a:schemeClr val="bg1"/>
                </a:solidFill>
              </a:rPr>
              <a:t> © 2023 GE HealthCare. GE is a trademark of General Electric Company used under trademark license.</a:t>
            </a:r>
          </a:p>
        </p:txBody>
      </p:sp>
      <p:sp>
        <p:nvSpPr>
          <p:cNvPr id="7" name="Subtitle 2">
            <a:extLst>
              <a:ext uri="{FF2B5EF4-FFF2-40B4-BE49-F238E27FC236}">
                <a16:creationId xmlns:a16="http://schemas.microsoft.com/office/drawing/2014/main" id="{68BECE50-3163-E06A-29B5-A1C5E9352993}"/>
              </a:ext>
            </a:extLst>
          </p:cNvPr>
          <p:cNvSpPr>
            <a:spLocks noGrp="1"/>
          </p:cNvSpPr>
          <p:nvPr>
            <p:ph type="subTitle" idx="1"/>
          </p:nvPr>
        </p:nvSpPr>
        <p:spPr>
          <a:xfrm>
            <a:off x="518160" y="4132262"/>
            <a:ext cx="5334953" cy="914400"/>
          </a:xfrm>
        </p:spPr>
        <p:txBody>
          <a:bodyPr>
            <a:normAutofit/>
          </a:bodyPr>
          <a:lstStyle>
            <a:lvl1pPr marL="0" indent="0" algn="l">
              <a:buNone/>
              <a:defRPr sz="1600">
                <a:solidFill>
                  <a:schemeClr val="bg1"/>
                </a:solidFill>
                <a:latin typeface="Source Sans Pro Semibold" panose="020B0603030403020204" pitchFamily="34" charset="0"/>
              </a:defRPr>
            </a:lvl1pPr>
            <a:lvl2pPr marL="0" indent="0" algn="l">
              <a:buNone/>
              <a:defRPr sz="1600">
                <a:solidFill>
                  <a:schemeClr val="bg1"/>
                </a:solidFill>
                <a:latin typeface="Source Sans Pro Semibold" panose="020B0603030403020204" pitchFamily="34" charset="0"/>
              </a:defRPr>
            </a:lvl2pPr>
            <a:lvl3pPr marL="0" indent="0" algn="l">
              <a:buNone/>
              <a:defRPr sz="1600">
                <a:solidFill>
                  <a:schemeClr val="bg1"/>
                </a:solidFill>
                <a:latin typeface="Source Sans Pro Semibold" panose="020B0603030403020204" pitchFamily="34" charset="0"/>
              </a:defRPr>
            </a:lvl3pPr>
            <a:lvl4pPr marL="0" indent="0" algn="l">
              <a:buNone/>
              <a:defRPr sz="1600">
                <a:solidFill>
                  <a:schemeClr val="bg1"/>
                </a:solidFill>
                <a:latin typeface="Source Sans Pro Semibold" panose="020B0603030403020204" pitchFamily="34" charset="0"/>
              </a:defRPr>
            </a:lvl4pPr>
            <a:lvl5pPr marL="0" indent="0" algn="l">
              <a:buNone/>
              <a:defRPr sz="1600">
                <a:solidFill>
                  <a:schemeClr val="bg1"/>
                </a:solidFill>
                <a:latin typeface="Source Sans Pro Semibold" panose="020B0603030403020204" pitchFamily="34" charset="0"/>
              </a:defRPr>
            </a:lvl5pPr>
            <a:lvl6pPr marL="0" indent="0" algn="l">
              <a:buNone/>
              <a:defRPr sz="1600">
                <a:solidFill>
                  <a:schemeClr val="bg1"/>
                </a:solidFill>
                <a:latin typeface="Source Sans Pro Semibold" panose="020B0603030403020204" pitchFamily="34" charset="0"/>
              </a:defRPr>
            </a:lvl6pPr>
            <a:lvl7pPr marL="0" indent="0" algn="l">
              <a:buNone/>
              <a:defRPr sz="1600">
                <a:solidFill>
                  <a:schemeClr val="bg1"/>
                </a:solidFill>
                <a:latin typeface="Source Sans Pro Semibold" panose="020B0603030403020204" pitchFamily="34" charset="0"/>
              </a:defRPr>
            </a:lvl7pPr>
            <a:lvl8pPr marL="0" indent="0" algn="l">
              <a:buNone/>
              <a:defRPr sz="1600">
                <a:solidFill>
                  <a:schemeClr val="bg1"/>
                </a:solidFill>
                <a:latin typeface="Source Sans Pro Semibold" panose="020B0603030403020204" pitchFamily="34" charset="0"/>
              </a:defRPr>
            </a:lvl8pPr>
            <a:lvl9pPr marL="0" indent="0" algn="l">
              <a:buNone/>
              <a:defRPr sz="1600">
                <a:solidFill>
                  <a:schemeClr val="bg1"/>
                </a:solidFill>
                <a:latin typeface="Source Sans Pro Semibold" panose="020B0603030403020204" pitchFamily="34" charset="0"/>
              </a:defRPr>
            </a:lvl9pPr>
          </a:lstStyle>
          <a:p>
            <a:pPr lvl="0"/>
            <a:r>
              <a:rPr lang="en-US"/>
              <a:t>Click to edit Master subtitle style</a:t>
            </a:r>
            <a:endParaRPr lang="en-US" dirty="0"/>
          </a:p>
        </p:txBody>
      </p:sp>
      <p:pic>
        <p:nvPicPr>
          <p:cNvPr id="3" name="Picture 2">
            <a:extLst>
              <a:ext uri="{FF2B5EF4-FFF2-40B4-BE49-F238E27FC236}">
                <a16:creationId xmlns:a16="http://schemas.microsoft.com/office/drawing/2014/main" id="{A2ABFFCE-FFA0-0254-ABFA-95563AACC2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34237" y="5197011"/>
            <a:ext cx="3784202" cy="1291353"/>
          </a:xfrm>
          <a:prstGeom prst="rect">
            <a:avLst/>
          </a:prstGeom>
        </p:spPr>
      </p:pic>
    </p:spTree>
    <p:extLst>
      <p:ext uri="{BB962C8B-B14F-4D97-AF65-F5344CB8AC3E}">
        <p14:creationId xmlns:p14="http://schemas.microsoft.com/office/powerpoint/2010/main" val="200461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2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callout (2/3+1/3) - whit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1F4E530-8870-5243-2E6A-CF3557BA8317}"/>
              </a:ext>
            </a:extLst>
          </p:cNvPr>
          <p:cNvGrpSpPr/>
          <p:nvPr userDrawn="1"/>
        </p:nvGrpSpPr>
        <p:grpSpPr>
          <a:xfrm>
            <a:off x="1" y="6309994"/>
            <a:ext cx="12192000" cy="548006"/>
            <a:chOff x="1" y="6309994"/>
            <a:chExt cx="12192000" cy="548006"/>
          </a:xfrm>
        </p:grpSpPr>
        <p:sp>
          <p:nvSpPr>
            <p:cNvPr id="17" name="Rectangle 16">
              <a:extLst>
                <a:ext uri="{FF2B5EF4-FFF2-40B4-BE49-F238E27FC236}">
                  <a16:creationId xmlns:a16="http://schemas.microsoft.com/office/drawing/2014/main" id="{01179070-E5D7-9094-F14F-71C008FECA70}"/>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8" name="Picture 17">
              <a:extLst>
                <a:ext uri="{FF2B5EF4-FFF2-40B4-BE49-F238E27FC236}">
                  <a16:creationId xmlns:a16="http://schemas.microsoft.com/office/drawing/2014/main" id="{932917AC-B6CD-364F-4B4E-C0C449CBCFF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7267576"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15">
            <a:extLst>
              <a:ext uri="{FF2B5EF4-FFF2-40B4-BE49-F238E27FC236}">
                <a16:creationId xmlns:a16="http://schemas.microsoft.com/office/drawing/2014/main" id="{BD0AA8AC-E3E1-9106-2D45-EBFE63E60433}"/>
              </a:ext>
            </a:extLst>
          </p:cNvPr>
          <p:cNvSpPr>
            <a:spLocks noGrp="1"/>
          </p:cNvSpPr>
          <p:nvPr>
            <p:ph type="body" sz="quarter" idx="17"/>
          </p:nvPr>
        </p:nvSpPr>
        <p:spPr>
          <a:xfrm>
            <a:off x="8536742" y="365125"/>
            <a:ext cx="3132970" cy="5622925"/>
          </a:xfrm>
        </p:spPr>
        <p:txBody>
          <a:bodyPr anchor="ctr" anchorCtr="0">
            <a:normAutofit/>
          </a:bodyPr>
          <a:lstStyle>
            <a:lvl1pPr>
              <a:defRPr sz="3200">
                <a:solidFill>
                  <a:schemeClr val="accent1"/>
                </a:solidFill>
                <a:latin typeface="Source Sans Pro Light" panose="020B0403030403020204" pitchFamily="34" charset="0"/>
              </a:defRPr>
            </a:lvl1pPr>
            <a:lvl2pPr>
              <a:defRPr sz="3200">
                <a:solidFill>
                  <a:schemeClr val="accent1"/>
                </a:solidFill>
                <a:latin typeface="Source Sans Pro Light" panose="020B0403030403020204" pitchFamily="34" charset="0"/>
              </a:defRPr>
            </a:lvl2pPr>
            <a:lvl3pPr>
              <a:defRPr sz="2800">
                <a:solidFill>
                  <a:schemeClr val="accent1"/>
                </a:solidFill>
                <a:latin typeface="Source Sans Pro Light" panose="020B0403030403020204" pitchFamily="34" charset="0"/>
              </a:defRPr>
            </a:lvl3pPr>
            <a:lvl4pPr>
              <a:defRPr sz="2400">
                <a:solidFill>
                  <a:schemeClr val="accent1"/>
                </a:solidFill>
                <a:latin typeface="Source Sans Pro Light" panose="020B0403030403020204" pitchFamily="34" charset="0"/>
              </a:defRPr>
            </a:lvl4pPr>
            <a:lvl5pPr>
              <a:defRPr sz="1600">
                <a:solidFill>
                  <a:schemeClr val="accent1"/>
                </a:solidFill>
                <a:latin typeface="Source Sans Pro Light" panose="020B0403030403020204" pitchFamily="34" charset="0"/>
                <a:ea typeface="Source Sans Pro Light" panose="020B0403030403020204" pitchFamily="34" charset="0"/>
              </a:defRPr>
            </a:lvl5pPr>
            <a:lvl6pPr>
              <a:defRPr sz="1600">
                <a:solidFill>
                  <a:schemeClr val="accent1"/>
                </a:solidFill>
                <a:latin typeface="Source Sans Pro Light" panose="020B0403030403020204" pitchFamily="34" charset="0"/>
                <a:ea typeface="Source Sans Pro Light" panose="020B0403030403020204" pitchFamily="34" charset="0"/>
              </a:defRPr>
            </a:lvl6pPr>
            <a:lvl7pPr>
              <a:defRPr sz="1600">
                <a:solidFill>
                  <a:schemeClr val="accent1"/>
                </a:solidFill>
                <a:latin typeface="Source Sans Pro Light" panose="020B0403030403020204" pitchFamily="34" charset="0"/>
                <a:ea typeface="Source Sans Pro Light" panose="020B0403030403020204" pitchFamily="34" charset="0"/>
              </a:defRPr>
            </a:lvl7pPr>
            <a:lvl8pPr>
              <a:defRPr sz="1600">
                <a:solidFill>
                  <a:schemeClr val="accent1"/>
                </a:solidFill>
                <a:latin typeface="Source Sans Pro Light" panose="020B0403030403020204" pitchFamily="34" charset="0"/>
                <a:ea typeface="Source Sans Pro Light" panose="020B0403030403020204" pitchFamily="34" charset="0"/>
              </a:defRPr>
            </a:lvl8pPr>
            <a:lvl9pPr>
              <a:defRPr sz="1600">
                <a:solidFill>
                  <a:schemeClr val="accent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82EFF39-5370-03C4-B4B2-1BF28F3934D6}"/>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4151117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callout (1/3+2/3) ">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636883B-B0EB-5C55-865C-3C91F7D276BF}"/>
              </a:ext>
            </a:extLst>
          </p:cNvPr>
          <p:cNvGrpSpPr/>
          <p:nvPr userDrawn="1"/>
        </p:nvGrpSpPr>
        <p:grpSpPr>
          <a:xfrm>
            <a:off x="1" y="6309994"/>
            <a:ext cx="12192000" cy="548006"/>
            <a:chOff x="1" y="6309994"/>
            <a:chExt cx="12192000" cy="548006"/>
          </a:xfrm>
        </p:grpSpPr>
        <p:sp>
          <p:nvSpPr>
            <p:cNvPr id="6" name="Rectangle 5">
              <a:extLst>
                <a:ext uri="{FF2B5EF4-FFF2-40B4-BE49-F238E27FC236}">
                  <a16:creationId xmlns:a16="http://schemas.microsoft.com/office/drawing/2014/main" id="{8C085933-1DEE-3268-8FF2-8BEC3A4C497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4" name="Picture 13">
              <a:extLst>
                <a:ext uri="{FF2B5EF4-FFF2-40B4-BE49-F238E27FC236}">
                  <a16:creationId xmlns:a16="http://schemas.microsoft.com/office/drawing/2014/main" id="{19BF8D60-1CDF-11AA-6927-21A719AC472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13" name="Rectangle 12">
            <a:extLst>
              <a:ext uri="{FF2B5EF4-FFF2-40B4-BE49-F238E27FC236}">
                <a16:creationId xmlns:a16="http://schemas.microsoft.com/office/drawing/2014/main" id="{7D335035-AE9D-D29D-A2EB-0F3C45FB3AC8}"/>
              </a:ext>
            </a:extLst>
          </p:cNvPr>
          <p:cNvSpPr/>
          <p:nvPr userDrawn="1"/>
        </p:nvSpPr>
        <p:spPr bwMode="white">
          <a:xfrm>
            <a:off x="4406900" y="0"/>
            <a:ext cx="7785098" cy="6309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338137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3381375"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3381375"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6" name="Text Placeholder 15">
            <a:extLst>
              <a:ext uri="{FF2B5EF4-FFF2-40B4-BE49-F238E27FC236}">
                <a16:creationId xmlns:a16="http://schemas.microsoft.com/office/drawing/2014/main" id="{2752D9BB-8F5F-CF62-A873-F5B27CED1202}"/>
              </a:ext>
            </a:extLst>
          </p:cNvPr>
          <p:cNvSpPr>
            <a:spLocks noGrp="1"/>
          </p:cNvSpPr>
          <p:nvPr>
            <p:ph type="body" sz="quarter" idx="17"/>
          </p:nvPr>
        </p:nvSpPr>
        <p:spPr>
          <a:xfrm>
            <a:off x="4791456" y="365125"/>
            <a:ext cx="6885432" cy="5622925"/>
          </a:xfrm>
        </p:spPr>
        <p:txBody>
          <a:bodyPr anchor="ctr" anchorCtr="0">
            <a:normAutofit/>
          </a:bodyPr>
          <a:lstStyle>
            <a:lvl1pPr>
              <a:defRPr sz="3200">
                <a:solidFill>
                  <a:schemeClr val="bg1"/>
                </a:solidFill>
                <a:latin typeface="Source Sans Pro Light" panose="020B0403030403020204" pitchFamily="34" charset="0"/>
              </a:defRPr>
            </a:lvl1pPr>
            <a:lvl2pPr>
              <a:defRPr sz="3200">
                <a:solidFill>
                  <a:schemeClr val="bg1"/>
                </a:solidFill>
                <a:latin typeface="Source Sans Pro Light" panose="020B0403030403020204" pitchFamily="34" charset="0"/>
              </a:defRPr>
            </a:lvl2pPr>
            <a:lvl3pPr>
              <a:defRPr sz="2800">
                <a:solidFill>
                  <a:schemeClr val="bg1"/>
                </a:solidFill>
                <a:latin typeface="Source Sans Pro Light" panose="020B0403030403020204" pitchFamily="34" charset="0"/>
              </a:defRPr>
            </a:lvl3pPr>
            <a:lvl4pPr>
              <a:defRPr sz="2400">
                <a:solidFill>
                  <a:schemeClr val="bg1"/>
                </a:solidFill>
                <a:latin typeface="Source Sans Pro Light" panose="020B0403030403020204" pitchFamily="34" charset="0"/>
              </a:defRPr>
            </a:lvl4pPr>
            <a:lvl5pPr>
              <a:defRPr sz="1600">
                <a:solidFill>
                  <a:schemeClr val="bg1"/>
                </a:solidFill>
                <a:latin typeface="Source Sans Pro Light" panose="020B0403030403020204" pitchFamily="34" charset="0"/>
              </a:defRPr>
            </a:lvl5pPr>
            <a:lvl6pPr>
              <a:defRPr sz="1600">
                <a:solidFill>
                  <a:schemeClr val="bg1"/>
                </a:solidFill>
                <a:latin typeface="Source Sans Pro Light" panose="020B0403030403020204" pitchFamily="34" charset="0"/>
                <a:ea typeface="Source Sans Pro Light" panose="020B0403030403020204" pitchFamily="34" charset="0"/>
              </a:defRPr>
            </a:lvl6pPr>
            <a:lvl7pPr>
              <a:defRPr sz="1600">
                <a:solidFill>
                  <a:schemeClr val="bg1"/>
                </a:solidFill>
                <a:latin typeface="Source Sans Pro Light" panose="020B0403030403020204" pitchFamily="34" charset="0"/>
                <a:ea typeface="Source Sans Pro Light" panose="020B0403030403020204" pitchFamily="34" charset="0"/>
              </a:defRPr>
            </a:lvl7pPr>
            <a:lvl8pPr>
              <a:defRPr sz="1600">
                <a:solidFill>
                  <a:schemeClr val="bg1"/>
                </a:solidFill>
                <a:latin typeface="Source Sans Pro Light" panose="020B0403030403020204" pitchFamily="34" charset="0"/>
                <a:ea typeface="Source Sans Pro Light" panose="020B0403030403020204" pitchFamily="34" charset="0"/>
              </a:defRPr>
            </a:lvl8pPr>
            <a:lvl9pPr>
              <a:defRPr sz="1600">
                <a:solidFill>
                  <a:schemeClr val="bg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2A06A5D7-3F73-0516-8F72-721CBE107B6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640310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callout (1/3+2/3) - whit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F45E56-C989-C05D-1315-3636CDBFFB9C}"/>
              </a:ext>
            </a:extLst>
          </p:cNvPr>
          <p:cNvGrpSpPr/>
          <p:nvPr userDrawn="1"/>
        </p:nvGrpSpPr>
        <p:grpSpPr>
          <a:xfrm>
            <a:off x="1" y="6309994"/>
            <a:ext cx="12192000" cy="548006"/>
            <a:chOff x="1" y="6309994"/>
            <a:chExt cx="12192000" cy="548006"/>
          </a:xfrm>
        </p:grpSpPr>
        <p:sp>
          <p:nvSpPr>
            <p:cNvPr id="6" name="Rectangle 5">
              <a:extLst>
                <a:ext uri="{FF2B5EF4-FFF2-40B4-BE49-F238E27FC236}">
                  <a16:creationId xmlns:a16="http://schemas.microsoft.com/office/drawing/2014/main" id="{28DBF4BB-6368-C8E0-0D53-FA993351185D}"/>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3" name="Picture 12">
              <a:extLst>
                <a:ext uri="{FF2B5EF4-FFF2-40B4-BE49-F238E27FC236}">
                  <a16:creationId xmlns:a16="http://schemas.microsoft.com/office/drawing/2014/main" id="{2D408765-B597-41AB-5452-D1C5A9A3AC7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338137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3381375"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3381375"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6" name="Text Placeholder 15">
            <a:extLst>
              <a:ext uri="{FF2B5EF4-FFF2-40B4-BE49-F238E27FC236}">
                <a16:creationId xmlns:a16="http://schemas.microsoft.com/office/drawing/2014/main" id="{2752D9BB-8F5F-CF62-A873-F5B27CED1202}"/>
              </a:ext>
            </a:extLst>
          </p:cNvPr>
          <p:cNvSpPr>
            <a:spLocks noGrp="1"/>
          </p:cNvSpPr>
          <p:nvPr>
            <p:ph type="body" sz="quarter" idx="17"/>
          </p:nvPr>
        </p:nvSpPr>
        <p:spPr>
          <a:xfrm>
            <a:off x="4791456" y="365125"/>
            <a:ext cx="6885432" cy="5622925"/>
          </a:xfrm>
        </p:spPr>
        <p:txBody>
          <a:bodyPr anchor="ctr" anchorCtr="0">
            <a:normAutofit/>
          </a:bodyPr>
          <a:lstStyle>
            <a:lvl1pPr>
              <a:defRPr sz="3200">
                <a:solidFill>
                  <a:schemeClr val="accent1"/>
                </a:solidFill>
                <a:latin typeface="Source Sans Pro Light" panose="020B0403030403020204" pitchFamily="34" charset="0"/>
              </a:defRPr>
            </a:lvl1pPr>
            <a:lvl2pPr>
              <a:defRPr sz="3200">
                <a:solidFill>
                  <a:schemeClr val="accent1"/>
                </a:solidFill>
                <a:latin typeface="Source Sans Pro Light" panose="020B0403030403020204" pitchFamily="34" charset="0"/>
              </a:defRPr>
            </a:lvl2pPr>
            <a:lvl3pPr>
              <a:defRPr sz="2800">
                <a:solidFill>
                  <a:schemeClr val="accent1"/>
                </a:solidFill>
                <a:latin typeface="Source Sans Pro Light" panose="020B0403030403020204" pitchFamily="34" charset="0"/>
              </a:defRPr>
            </a:lvl3pPr>
            <a:lvl4pPr>
              <a:defRPr sz="2400">
                <a:solidFill>
                  <a:schemeClr val="accent1"/>
                </a:solidFill>
                <a:latin typeface="Source Sans Pro Light" panose="020B0403030403020204" pitchFamily="34" charset="0"/>
              </a:defRPr>
            </a:lvl4pPr>
            <a:lvl5pPr>
              <a:defRPr sz="1600">
                <a:solidFill>
                  <a:schemeClr val="accent1"/>
                </a:solidFill>
                <a:latin typeface="Source Sans Pro Light" panose="020B0403030403020204" pitchFamily="34" charset="0"/>
              </a:defRPr>
            </a:lvl5pPr>
            <a:lvl6pPr>
              <a:defRPr sz="1600">
                <a:solidFill>
                  <a:schemeClr val="accent1"/>
                </a:solidFill>
                <a:latin typeface="Source Sans Pro Light" panose="020B0403030403020204" pitchFamily="34" charset="0"/>
                <a:ea typeface="Source Sans Pro Light" panose="020B0403030403020204" pitchFamily="34" charset="0"/>
              </a:defRPr>
            </a:lvl6pPr>
            <a:lvl7pPr>
              <a:defRPr sz="1600">
                <a:solidFill>
                  <a:schemeClr val="accent1"/>
                </a:solidFill>
                <a:latin typeface="Source Sans Pro Light" panose="020B0403030403020204" pitchFamily="34" charset="0"/>
                <a:ea typeface="Source Sans Pro Light" panose="020B0403030403020204" pitchFamily="34" charset="0"/>
              </a:defRPr>
            </a:lvl7pPr>
            <a:lvl8pPr>
              <a:defRPr sz="1600">
                <a:solidFill>
                  <a:schemeClr val="accent1"/>
                </a:solidFill>
                <a:latin typeface="Source Sans Pro Light" panose="020B0403030403020204" pitchFamily="34" charset="0"/>
                <a:ea typeface="Source Sans Pro Light" panose="020B0403030403020204" pitchFamily="34" charset="0"/>
              </a:defRPr>
            </a:lvl8pPr>
            <a:lvl9pPr>
              <a:defRPr sz="1600">
                <a:solidFill>
                  <a:schemeClr val="accent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2A06A5D7-3F73-0516-8F72-721CBE107B6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443973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 + image - purple">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34C764-E0EB-2208-0243-AFF84877397B}"/>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Month Year</a:t>
            </a:r>
            <a:endParaRPr lang="en-US" dirty="0"/>
          </a:p>
        </p:txBody>
      </p:sp>
      <p:sp>
        <p:nvSpPr>
          <p:cNvPr id="5" name="Footer Placeholder 4">
            <a:extLst>
              <a:ext uri="{FF2B5EF4-FFF2-40B4-BE49-F238E27FC236}">
                <a16:creationId xmlns:a16="http://schemas.microsoft.com/office/drawing/2014/main" id="{EC23356B-2BE3-431E-E7B2-89F7228FE33C}"/>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5" algn="l"/>
            <a:r>
              <a:rPr lang="en-US" dirty="0"/>
              <a:t>Presentation name | Month Year  Use Insert Header/Footer to update the disclosure</a:t>
            </a:r>
          </a:p>
        </p:txBody>
      </p:sp>
      <p:sp>
        <p:nvSpPr>
          <p:cNvPr id="6" name="Slide Number Placeholder 5">
            <a:extLst>
              <a:ext uri="{FF2B5EF4-FFF2-40B4-BE49-F238E27FC236}">
                <a16:creationId xmlns:a16="http://schemas.microsoft.com/office/drawing/2014/main" id="{C916EB99-05F0-2B87-8138-B360AE99BFB1}"/>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339C9110-F427-4586-9638-A5638F41FBCD}" type="slidenum">
              <a:rPr lang="en-US" smtClean="0"/>
              <a:pPr/>
              <a:t>‹#›</a:t>
            </a:fld>
            <a:endParaRPr lang="en-US" dirty="0"/>
          </a:p>
        </p:txBody>
      </p:sp>
      <p:sp>
        <p:nvSpPr>
          <p:cNvPr id="12" name="Picture Placeholder 6">
            <a:extLst>
              <a:ext uri="{FF2B5EF4-FFF2-40B4-BE49-F238E27FC236}">
                <a16:creationId xmlns:a16="http://schemas.microsoft.com/office/drawing/2014/main" id="{FD129438-6810-41AE-4B97-03F63E0C9184}"/>
              </a:ext>
            </a:extLst>
          </p:cNvPr>
          <p:cNvSpPr>
            <a:spLocks noGrp="1"/>
          </p:cNvSpPr>
          <p:nvPr>
            <p:ph type="pic" sz="quarter" idx="16"/>
          </p:nvPr>
        </p:nvSpPr>
        <p:spPr>
          <a:xfrm>
            <a:off x="6343650" y="188455"/>
            <a:ext cx="5664900" cy="6120270"/>
          </a:xfrm>
          <a:prstGeom prst="roundRect">
            <a:avLst>
              <a:gd name="adj" fmla="val 3495"/>
            </a:avLst>
          </a:prstGeom>
        </p:spPr>
        <p:txBody>
          <a:bodyPr anchor="ctr">
            <a:noAutofit/>
          </a:bodyPr>
          <a:lstStyle>
            <a:lvl1pPr algn="ctr">
              <a:defRPr>
                <a:solidFill>
                  <a:schemeClr val="bg1"/>
                </a:solidFill>
              </a:defRPr>
            </a:lvl1pPr>
          </a:lstStyle>
          <a:p>
            <a:r>
              <a:rPr lang="en-US"/>
              <a:t>Click icon to add picture</a:t>
            </a:r>
          </a:p>
        </p:txBody>
      </p:sp>
      <p:sp>
        <p:nvSpPr>
          <p:cNvPr id="16" name="Text Placeholder 15">
            <a:extLst>
              <a:ext uri="{FF2B5EF4-FFF2-40B4-BE49-F238E27FC236}">
                <a16:creationId xmlns:a16="http://schemas.microsoft.com/office/drawing/2014/main" id="{EE8BCADA-5B32-EE1D-4D6D-EDAFF30E086B}"/>
              </a:ext>
            </a:extLst>
          </p:cNvPr>
          <p:cNvSpPr>
            <a:spLocks noGrp="1"/>
          </p:cNvSpPr>
          <p:nvPr>
            <p:ph type="body" sz="quarter" idx="17"/>
          </p:nvPr>
        </p:nvSpPr>
        <p:spPr>
          <a:xfrm>
            <a:off x="518159" y="365125"/>
            <a:ext cx="5334954" cy="5622925"/>
          </a:xfrm>
        </p:spPr>
        <p:txBody>
          <a:bodyPr anchor="ctr" anchorCtr="0">
            <a:normAutofit/>
          </a:bodyPr>
          <a:lstStyle>
            <a:lvl1pPr>
              <a:defRPr sz="3200">
                <a:solidFill>
                  <a:schemeClr val="bg1"/>
                </a:solidFill>
                <a:latin typeface="Source Sans Pro Light" panose="020B0403030403020204" pitchFamily="34" charset="0"/>
              </a:defRPr>
            </a:lvl1pPr>
            <a:lvl2pPr>
              <a:defRPr sz="3200">
                <a:solidFill>
                  <a:schemeClr val="bg1"/>
                </a:solidFill>
                <a:latin typeface="Source Sans Pro Light" panose="020B0403030403020204" pitchFamily="34" charset="0"/>
              </a:defRPr>
            </a:lvl2pPr>
            <a:lvl3pPr>
              <a:defRPr sz="2800">
                <a:solidFill>
                  <a:schemeClr val="bg1"/>
                </a:solidFill>
                <a:latin typeface="Source Sans Pro Light" panose="020B0403030403020204" pitchFamily="34" charset="0"/>
              </a:defRPr>
            </a:lvl3pPr>
            <a:lvl4pPr>
              <a:defRPr sz="2400">
                <a:solidFill>
                  <a:schemeClr val="bg1"/>
                </a:solidFill>
                <a:latin typeface="Source Sans Pro Light" panose="020B0403030403020204" pitchFamily="34" charset="0"/>
              </a:defRPr>
            </a:lvl4pPr>
            <a:lvl5pPr>
              <a:defRPr sz="1600">
                <a:solidFill>
                  <a:schemeClr val="bg1"/>
                </a:solidFill>
                <a:latin typeface="Source Sans Pro Light" panose="020B0403030403020204" pitchFamily="34" charset="0"/>
              </a:defRPr>
            </a:lvl5pPr>
            <a:lvl6pPr>
              <a:defRPr sz="1600">
                <a:solidFill>
                  <a:schemeClr val="bg1"/>
                </a:solidFill>
              </a:defRPr>
            </a:lvl6pPr>
            <a:lvl7pPr>
              <a:defRPr sz="1600">
                <a:solidFill>
                  <a:schemeClr val="bg1"/>
                </a:solidFill>
              </a:defRPr>
            </a:lvl7pPr>
            <a:lvl8pPr>
              <a:defRPr sz="1600">
                <a:solidFill>
                  <a:schemeClr val="bg1"/>
                </a:solidFill>
              </a:defRPr>
            </a:lvl8pPr>
            <a:lvl9pPr>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F5F65EFF-2813-2742-73D8-B8564116E54A}"/>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defRPr lang="en-US" sz="800" smtClean="0">
                <a:solidFill>
                  <a:schemeClr val="bg1"/>
                </a:solidFill>
              </a:defRPr>
            </a:lvl1pPr>
            <a:lvl2pPr marL="0" indent="0" algn="r">
              <a:defRPr sz="800">
                <a:solidFill>
                  <a:schemeClr val="bg1"/>
                </a:solidFill>
              </a:defRPr>
            </a:lvl2pPr>
            <a:lvl3pPr marL="0" algn="r">
              <a:defRPr sz="800">
                <a:solidFill>
                  <a:schemeClr val="bg1"/>
                </a:solidFill>
              </a:defRPr>
            </a:lvl3pPr>
            <a:lvl4pPr marL="0" algn="r">
              <a:defRPr sz="800">
                <a:solidFill>
                  <a:schemeClr val="bg1"/>
                </a:solidFill>
              </a:defRPr>
            </a:lvl4pPr>
            <a:lvl5pPr marL="0" algn="r">
              <a:defRPr sz="800">
                <a:solidFill>
                  <a:schemeClr val="bg1"/>
                </a:solidFill>
              </a:defRPr>
            </a:lvl5pPr>
            <a:lvl6pPr marL="0" indent="0" algn="r">
              <a:defRPr sz="800">
                <a:solidFill>
                  <a:schemeClr val="bg1"/>
                </a:solidFill>
              </a:defRPr>
            </a:lvl6pPr>
            <a:lvl7pPr marL="0" algn="r">
              <a:defRPr sz="800">
                <a:solidFill>
                  <a:schemeClr val="bg1"/>
                </a:solidFill>
              </a:defRPr>
            </a:lvl7pPr>
            <a:lvl8pPr marL="0" indent="0" algn="r">
              <a:defRPr sz="800">
                <a:solidFill>
                  <a:schemeClr val="bg1"/>
                </a:solidFill>
              </a:defRPr>
            </a:lvl8pPr>
            <a:lvl9pPr marL="0" algn="r">
              <a:spcBef>
                <a:spcPts val="0"/>
              </a:spcBef>
              <a:defRPr sz="800">
                <a:solidFill>
                  <a:schemeClr val="bg1"/>
                </a:solidFill>
              </a:defRPr>
            </a:lvl9pPr>
          </a:lstStyle>
          <a:p>
            <a:pPr lvl="0" algn="r"/>
            <a:r>
              <a:rPr lang="en-US" dirty="0"/>
              <a:t> © 2023 GE HealthCare. GE is a trademark of General Electric Company used under trademark license.</a:t>
            </a:r>
          </a:p>
        </p:txBody>
      </p:sp>
      <p:pic>
        <p:nvPicPr>
          <p:cNvPr id="3" name="Picture 2">
            <a:extLst>
              <a:ext uri="{FF2B5EF4-FFF2-40B4-BE49-F238E27FC236}">
                <a16:creationId xmlns:a16="http://schemas.microsoft.com/office/drawing/2014/main" id="{3D9D92E5-2301-19F5-7376-DA5EFA54436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199"/>
            <a:ext cx="1344168" cy="458694"/>
          </a:xfrm>
          <a:prstGeom prst="rect">
            <a:avLst/>
          </a:prstGeom>
        </p:spPr>
      </p:pic>
    </p:spTree>
    <p:extLst>
      <p:ext uri="{BB962C8B-B14F-4D97-AF65-F5344CB8AC3E}">
        <p14:creationId xmlns:p14="http://schemas.microsoft.com/office/powerpoint/2010/main" val="1363112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 image - whit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CB0C8C5-8CD3-E40A-3530-F1E8F48691F7}"/>
              </a:ext>
            </a:extLst>
          </p:cNvPr>
          <p:cNvGrpSpPr/>
          <p:nvPr userDrawn="1"/>
        </p:nvGrpSpPr>
        <p:grpSpPr>
          <a:xfrm>
            <a:off x="1" y="6309994"/>
            <a:ext cx="12192000" cy="548006"/>
            <a:chOff x="1" y="6309994"/>
            <a:chExt cx="12192000" cy="548006"/>
          </a:xfrm>
        </p:grpSpPr>
        <p:sp>
          <p:nvSpPr>
            <p:cNvPr id="9" name="Rectangle 8">
              <a:extLst>
                <a:ext uri="{FF2B5EF4-FFF2-40B4-BE49-F238E27FC236}">
                  <a16:creationId xmlns:a16="http://schemas.microsoft.com/office/drawing/2014/main" id="{0CD56170-D165-B444-FD97-EE0EF6395600}"/>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1" name="Picture 10">
              <a:extLst>
                <a:ext uri="{FF2B5EF4-FFF2-40B4-BE49-F238E27FC236}">
                  <a16:creationId xmlns:a16="http://schemas.microsoft.com/office/drawing/2014/main" id="{E8C72ED1-B916-112A-0CCE-56A750ADC1A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12" name="Picture Placeholder 6">
            <a:extLst>
              <a:ext uri="{FF2B5EF4-FFF2-40B4-BE49-F238E27FC236}">
                <a16:creationId xmlns:a16="http://schemas.microsoft.com/office/drawing/2014/main" id="{FD129438-6810-41AE-4B97-03F63E0C9184}"/>
              </a:ext>
            </a:extLst>
          </p:cNvPr>
          <p:cNvSpPr>
            <a:spLocks noGrp="1"/>
          </p:cNvSpPr>
          <p:nvPr>
            <p:ph type="pic" sz="quarter" idx="16"/>
          </p:nvPr>
        </p:nvSpPr>
        <p:spPr>
          <a:xfrm>
            <a:off x="6343650" y="188455"/>
            <a:ext cx="5664900" cy="6120904"/>
          </a:xfrm>
          <a:prstGeom prst="roundRect">
            <a:avLst>
              <a:gd name="adj" fmla="val 3495"/>
            </a:avLst>
          </a:prstGeom>
        </p:spPr>
        <p:txBody>
          <a:bodyPr anchor="ctr">
            <a:noAutofit/>
          </a:bodyPr>
          <a:lstStyle>
            <a:lvl1pPr algn="ctr">
              <a:defRPr>
                <a:solidFill>
                  <a:schemeClr val="tx1"/>
                </a:solidFill>
              </a:defRPr>
            </a:lvl1pPr>
          </a:lstStyle>
          <a:p>
            <a:r>
              <a:rPr lang="en-US"/>
              <a:t>Click icon to add picture</a:t>
            </a:r>
          </a:p>
        </p:txBody>
      </p:sp>
      <p:sp>
        <p:nvSpPr>
          <p:cNvPr id="16" name="Text Placeholder 15">
            <a:extLst>
              <a:ext uri="{FF2B5EF4-FFF2-40B4-BE49-F238E27FC236}">
                <a16:creationId xmlns:a16="http://schemas.microsoft.com/office/drawing/2014/main" id="{EE8BCADA-5B32-EE1D-4D6D-EDAFF30E086B}"/>
              </a:ext>
            </a:extLst>
          </p:cNvPr>
          <p:cNvSpPr>
            <a:spLocks noGrp="1"/>
          </p:cNvSpPr>
          <p:nvPr>
            <p:ph type="body" sz="quarter" idx="17"/>
          </p:nvPr>
        </p:nvSpPr>
        <p:spPr>
          <a:xfrm>
            <a:off x="518159" y="365125"/>
            <a:ext cx="5330192" cy="5622925"/>
          </a:xfrm>
        </p:spPr>
        <p:txBody>
          <a:bodyPr anchor="ctr" anchorCtr="0">
            <a:normAutofit/>
          </a:bodyPr>
          <a:lstStyle>
            <a:lvl1pPr>
              <a:defRPr sz="3200">
                <a:solidFill>
                  <a:schemeClr val="accent1"/>
                </a:solidFill>
                <a:latin typeface="Source Sans Pro Light" panose="020B0403030403020204" pitchFamily="34" charset="0"/>
              </a:defRPr>
            </a:lvl1pPr>
            <a:lvl2pPr>
              <a:defRPr sz="3200">
                <a:solidFill>
                  <a:schemeClr val="accent1"/>
                </a:solidFill>
                <a:latin typeface="Source Sans Pro Light" panose="020B0403030403020204" pitchFamily="34" charset="0"/>
              </a:defRPr>
            </a:lvl2pPr>
            <a:lvl3pPr>
              <a:defRPr sz="2800">
                <a:solidFill>
                  <a:schemeClr val="accent1"/>
                </a:solidFill>
                <a:latin typeface="Source Sans Pro Light" panose="020B0403030403020204" pitchFamily="34" charset="0"/>
              </a:defRPr>
            </a:lvl3pPr>
            <a:lvl4pPr>
              <a:defRPr sz="2400">
                <a:solidFill>
                  <a:schemeClr val="accent1"/>
                </a:solidFill>
                <a:latin typeface="Source Sans Pro Light" panose="020B0403030403020204" pitchFamily="34" charset="0"/>
              </a:defRPr>
            </a:lvl4pPr>
            <a:lvl5pPr>
              <a:defRPr sz="1600">
                <a:solidFill>
                  <a:schemeClr val="accent1"/>
                </a:solidFill>
                <a:latin typeface="Source Sans Pro Light" panose="020B0403030403020204" pitchFamily="34" charset="0"/>
              </a:defRPr>
            </a:lvl5pPr>
            <a:lvl6pPr>
              <a:defRPr sz="1600">
                <a:solidFill>
                  <a:schemeClr val="accent1"/>
                </a:solidFill>
              </a:defRPr>
            </a:lvl6pPr>
            <a:lvl7pPr>
              <a:defRPr sz="1600">
                <a:solidFill>
                  <a:schemeClr val="accent1"/>
                </a:solidFill>
              </a:defRPr>
            </a:lvl7pPr>
            <a:lvl8pPr>
              <a:defRPr sz="1600">
                <a:solidFill>
                  <a:schemeClr val="accent1"/>
                </a:solidFill>
              </a:defRPr>
            </a:lvl8pPr>
            <a:lvl9pPr>
              <a:defRPr sz="1600">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FFEEA5BF-FEF2-38C8-742E-128BB97D7B3B}"/>
              </a:ext>
            </a:extLst>
          </p:cNvPr>
          <p:cNvSpPr>
            <a:spLocks noGrp="1"/>
          </p:cNvSpPr>
          <p:nvPr>
            <p:ph type="sldNum" sz="quarter" idx="12"/>
          </p:nvPr>
        </p:nvSpPr>
        <p:spPr>
          <a:xfrm>
            <a:off x="11450472" y="6455664"/>
            <a:ext cx="226416" cy="256032"/>
          </a:xfrm>
        </p:spPr>
        <p:txBody>
          <a:bodyPr/>
          <a:lstStyle/>
          <a:p>
            <a:fld id="{339C9110-F427-4586-9638-A5638F41FBCD}" type="slidenum">
              <a:rPr lang="en-US" smtClean="0"/>
              <a:t>‹#›</a:t>
            </a:fld>
            <a:endParaRPr lang="en-US"/>
          </a:p>
        </p:txBody>
      </p:sp>
      <p:sp>
        <p:nvSpPr>
          <p:cNvPr id="4" name="TextBox 3">
            <a:extLst>
              <a:ext uri="{FF2B5EF4-FFF2-40B4-BE49-F238E27FC236}">
                <a16:creationId xmlns:a16="http://schemas.microsoft.com/office/drawing/2014/main" id="{C41B609E-B5A0-C872-6217-414F03202E54}"/>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
        <p:nvSpPr>
          <p:cNvPr id="5" name="Date Placeholder 3">
            <a:extLst>
              <a:ext uri="{FF2B5EF4-FFF2-40B4-BE49-F238E27FC236}">
                <a16:creationId xmlns:a16="http://schemas.microsoft.com/office/drawing/2014/main" id="{F9290E0A-E8F3-D223-CC84-58B848FE3B28}"/>
              </a:ext>
            </a:extLst>
          </p:cNvPr>
          <p:cNvSpPr>
            <a:spLocks noGrp="1"/>
          </p:cNvSpPr>
          <p:nvPr>
            <p:ph type="dt" sz="half" idx="10"/>
          </p:nvPr>
        </p:nvSpPr>
        <p:spPr>
          <a:xfrm>
            <a:off x="6105469" y="6455664"/>
            <a:ext cx="755566" cy="256032"/>
          </a:xfrm>
        </p:spPr>
        <p:txBody>
          <a:bodyPr/>
          <a:lstStyle/>
          <a:p>
            <a:r>
              <a:rPr lang="en-US"/>
              <a:t>Month Year</a:t>
            </a:r>
          </a:p>
        </p:txBody>
      </p:sp>
      <p:sp>
        <p:nvSpPr>
          <p:cNvPr id="6" name="Footer Placeholder 4">
            <a:extLst>
              <a:ext uri="{FF2B5EF4-FFF2-40B4-BE49-F238E27FC236}">
                <a16:creationId xmlns:a16="http://schemas.microsoft.com/office/drawing/2014/main" id="{B2368625-885B-556B-C3C9-AD3874128FDA}"/>
              </a:ext>
            </a:extLst>
          </p:cNvPr>
          <p:cNvSpPr>
            <a:spLocks noGrp="1"/>
          </p:cNvSpPr>
          <p:nvPr>
            <p:ph type="ftr" sz="quarter" idx="11"/>
          </p:nvPr>
        </p:nvSpPr>
        <p:spPr>
          <a:xfrm>
            <a:off x="2185415" y="6455664"/>
            <a:ext cx="3742309" cy="256032"/>
          </a:xfrm>
        </p:spPr>
        <p:txBody>
          <a:bodyPr/>
          <a:lstStyle/>
          <a:p>
            <a:r>
              <a:rPr lang="en-US" dirty="0"/>
              <a:t>Presentation name | Month Year  Use Insert Header/Footer to update the disclosure</a:t>
            </a:r>
          </a:p>
        </p:txBody>
      </p:sp>
    </p:spTree>
    <p:extLst>
      <p:ext uri="{BB962C8B-B14F-4D97-AF65-F5344CB8AC3E}">
        <p14:creationId xmlns:p14="http://schemas.microsoft.com/office/powerpoint/2010/main" val="451284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8" y="365125"/>
            <a:ext cx="5330826"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6">
            <a:extLst>
              <a:ext uri="{FF2B5EF4-FFF2-40B4-BE49-F238E27FC236}">
                <a16:creationId xmlns:a16="http://schemas.microsoft.com/office/drawing/2014/main" id="{CA712766-22E7-3C4D-D51A-ED954200F351}"/>
              </a:ext>
            </a:extLst>
          </p:cNvPr>
          <p:cNvSpPr>
            <a:spLocks noGrp="1"/>
          </p:cNvSpPr>
          <p:nvPr>
            <p:ph type="pic" sz="quarter" idx="16"/>
          </p:nvPr>
        </p:nvSpPr>
        <p:spPr>
          <a:xfrm>
            <a:off x="6343650" y="188455"/>
            <a:ext cx="5664900" cy="6526670"/>
          </a:xfrm>
          <a:prstGeom prst="roundRect">
            <a:avLst>
              <a:gd name="adj" fmla="val 3495"/>
            </a:avLst>
          </a:prstGeom>
        </p:spPr>
        <p:txBody>
          <a:bodyPr anchor="ctr">
            <a:noAutofit/>
          </a:bodyPr>
          <a:lstStyle>
            <a:lvl1pPr algn="ctr">
              <a:defRPr/>
            </a:lvl1pPr>
          </a:lstStyle>
          <a:p>
            <a:r>
              <a:rPr lang="en-US"/>
              <a:t>Click icon to add picture</a:t>
            </a:r>
          </a:p>
        </p:txBody>
      </p:sp>
    </p:spTree>
    <p:extLst>
      <p:ext uri="{BB962C8B-B14F-4D97-AF65-F5344CB8AC3E}">
        <p14:creationId xmlns:p14="http://schemas.microsoft.com/office/powerpoint/2010/main" val="4159515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image (2/3+1/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3D33CF-59FA-4C73-87B9-E73301C77064}"/>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36DDC0A4-CBEC-7002-4E08-7210A6DAABAB}"/>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462F8649-EE70-57EF-995C-04C7102E004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8" y="365125"/>
            <a:ext cx="726757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4940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4940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Picture Placeholder 6">
            <a:extLst>
              <a:ext uri="{FF2B5EF4-FFF2-40B4-BE49-F238E27FC236}">
                <a16:creationId xmlns:a16="http://schemas.microsoft.com/office/drawing/2014/main" id="{F2BE7156-1EB0-C68E-E152-C6BD72ECDC35}"/>
              </a:ext>
            </a:extLst>
          </p:cNvPr>
          <p:cNvSpPr>
            <a:spLocks noGrp="1"/>
          </p:cNvSpPr>
          <p:nvPr>
            <p:ph type="pic" sz="quarter" idx="15"/>
          </p:nvPr>
        </p:nvSpPr>
        <p:spPr>
          <a:xfrm>
            <a:off x="8289925" y="182563"/>
            <a:ext cx="3711574" cy="6126162"/>
          </a:xfrm>
          <a:prstGeom prst="roundRect">
            <a:avLst>
              <a:gd name="adj" fmla="val 5135"/>
            </a:avLst>
          </a:prstGeom>
        </p:spPr>
        <p:txBody>
          <a:bodyPr anchor="ctr">
            <a:noAutofit/>
          </a:bodyPr>
          <a:lstStyle>
            <a:lvl1pPr algn="ctr">
              <a:defRPr/>
            </a:lvl1pPr>
          </a:lstStyle>
          <a:p>
            <a:r>
              <a:rPr lang="en-US"/>
              <a:t>Click icon to add picture</a:t>
            </a:r>
          </a:p>
        </p:txBody>
      </p:sp>
      <p:sp>
        <p:nvSpPr>
          <p:cNvPr id="6" name="TextBox 5">
            <a:extLst>
              <a:ext uri="{FF2B5EF4-FFF2-40B4-BE49-F238E27FC236}">
                <a16:creationId xmlns:a16="http://schemas.microsoft.com/office/drawing/2014/main" id="{454429AB-1A65-5245-EF4B-E57832920B08}"/>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190243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image (1/3+2/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FB5ADF5-A940-2911-FEEC-F8DB53FD5997}"/>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BCB1818C-6E4C-6882-BE4A-3F6B9A5005F0}"/>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911F84FF-F1A8-61F4-C130-68D6AAD8FF6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8" y="365125"/>
            <a:ext cx="338137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3381437"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3381437"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Picture Placeholder 6">
            <a:extLst>
              <a:ext uri="{FF2B5EF4-FFF2-40B4-BE49-F238E27FC236}">
                <a16:creationId xmlns:a16="http://schemas.microsoft.com/office/drawing/2014/main" id="{F2BE7156-1EB0-C68E-E152-C6BD72ECDC35}"/>
              </a:ext>
            </a:extLst>
          </p:cNvPr>
          <p:cNvSpPr>
            <a:spLocks noGrp="1"/>
          </p:cNvSpPr>
          <p:nvPr>
            <p:ph type="pic" sz="quarter" idx="15"/>
          </p:nvPr>
        </p:nvSpPr>
        <p:spPr>
          <a:xfrm>
            <a:off x="4406900" y="182563"/>
            <a:ext cx="7594599" cy="6126162"/>
          </a:xfrm>
          <a:prstGeom prst="roundRect">
            <a:avLst>
              <a:gd name="adj" fmla="val 5135"/>
            </a:avLst>
          </a:prstGeom>
        </p:spPr>
        <p:txBody>
          <a:bodyPr anchor="ctr">
            <a:noAutofit/>
          </a:bodyPr>
          <a:lstStyle>
            <a:lvl1pPr algn="ctr">
              <a:defRPr/>
            </a:lvl1pPr>
          </a:lstStyle>
          <a:p>
            <a:r>
              <a:rPr lang="en-US"/>
              <a:t>Click icon to add picture</a:t>
            </a:r>
          </a:p>
        </p:txBody>
      </p:sp>
      <p:sp>
        <p:nvSpPr>
          <p:cNvPr id="6" name="TextBox 5">
            <a:extLst>
              <a:ext uri="{FF2B5EF4-FFF2-40B4-BE49-F238E27FC236}">
                <a16:creationId xmlns:a16="http://schemas.microsoft.com/office/drawing/2014/main" id="{0F29C49F-3C53-8E1E-1BAA-DE78E096BAE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251805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77D7604-0FEA-F0F4-3053-19A41F3D247C}"/>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1D5B79FC-0206-74E0-46FB-817EB4B2FC0A}"/>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BA0491FC-B3A3-B139-7731-BA85D727E54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1BC5D5A9-567A-2A37-6CED-15B04F7F38C2}"/>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FD34C764-E0EB-2208-0243-AFF84877397B}"/>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EC23356B-2BE3-431E-E7B2-89F7228FE33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916EB99-05F0-2B87-8138-B360AE99BFB1}"/>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Picture Placeholder 6">
            <a:extLst>
              <a:ext uri="{FF2B5EF4-FFF2-40B4-BE49-F238E27FC236}">
                <a16:creationId xmlns:a16="http://schemas.microsoft.com/office/drawing/2014/main" id="{62BC8CA4-FDCA-461D-5AB3-35CBDBB39C0C}"/>
              </a:ext>
            </a:extLst>
          </p:cNvPr>
          <p:cNvSpPr>
            <a:spLocks noGrp="1"/>
          </p:cNvSpPr>
          <p:nvPr>
            <p:ph type="pic" sz="quarter" idx="17"/>
          </p:nvPr>
        </p:nvSpPr>
        <p:spPr>
          <a:xfrm>
            <a:off x="183450" y="1638300"/>
            <a:ext cx="11825100" cy="4648200"/>
          </a:xfrm>
          <a:prstGeom prst="roundRect">
            <a:avLst>
              <a:gd name="adj" fmla="val 4244"/>
            </a:avLst>
          </a:prstGeom>
        </p:spPr>
        <p:txBody>
          <a:bodyPr anchor="ctr">
            <a:noAutofit/>
          </a:bodyPr>
          <a:lstStyle>
            <a:lvl1pPr algn="ctr">
              <a:defRPr/>
            </a:lvl1pPr>
          </a:lstStyle>
          <a:p>
            <a:r>
              <a:rPr lang="en-US"/>
              <a:t>Click icon to add picture</a:t>
            </a:r>
          </a:p>
        </p:txBody>
      </p:sp>
      <p:sp>
        <p:nvSpPr>
          <p:cNvPr id="10" name="TextBox 9">
            <a:extLst>
              <a:ext uri="{FF2B5EF4-FFF2-40B4-BE49-F238E27FC236}">
                <a16:creationId xmlns:a16="http://schemas.microsoft.com/office/drawing/2014/main" id="{E766E85F-9B65-6B3A-2E15-FA5095378ABC}"/>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612913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full-bleed)">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1907EF2-3B45-E8AC-79B6-860C2008EEE2}"/>
              </a:ext>
            </a:extLst>
          </p:cNvPr>
          <p:cNvGrpSpPr/>
          <p:nvPr userDrawn="1"/>
        </p:nvGrpSpPr>
        <p:grpSpPr>
          <a:xfrm>
            <a:off x="1" y="6309994"/>
            <a:ext cx="12192000" cy="548006"/>
            <a:chOff x="1" y="6309994"/>
            <a:chExt cx="12192000" cy="548006"/>
          </a:xfrm>
        </p:grpSpPr>
        <p:sp>
          <p:nvSpPr>
            <p:cNvPr id="10" name="Rectangle 9">
              <a:extLst>
                <a:ext uri="{FF2B5EF4-FFF2-40B4-BE49-F238E27FC236}">
                  <a16:creationId xmlns:a16="http://schemas.microsoft.com/office/drawing/2014/main" id="{1FE6C348-4569-A48B-7A14-0A8FC1207471}"/>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1" name="Picture 10">
              <a:extLst>
                <a:ext uri="{FF2B5EF4-FFF2-40B4-BE49-F238E27FC236}">
                  <a16:creationId xmlns:a16="http://schemas.microsoft.com/office/drawing/2014/main" id="{C329384D-ECCE-F9BA-E0A5-72E96986618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4" name="Date Placeholder 3">
            <a:extLst>
              <a:ext uri="{FF2B5EF4-FFF2-40B4-BE49-F238E27FC236}">
                <a16:creationId xmlns:a16="http://schemas.microsoft.com/office/drawing/2014/main" id="{FD34C764-E0EB-2208-0243-AFF84877397B}"/>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EC23356B-2BE3-431E-E7B2-89F7228FE33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916EB99-05F0-2B87-8138-B360AE99BFB1}"/>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2" name="TextBox 1">
            <a:extLst>
              <a:ext uri="{FF2B5EF4-FFF2-40B4-BE49-F238E27FC236}">
                <a16:creationId xmlns:a16="http://schemas.microsoft.com/office/drawing/2014/main" id="{E2E59FD6-E418-9A8E-1110-B1812B899DA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96571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Imag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AC7D-8B33-DE73-F3BD-02327FCDC580}"/>
              </a:ext>
            </a:extLst>
          </p:cNvPr>
          <p:cNvSpPr>
            <a:spLocks noGrp="1"/>
          </p:cNvSpPr>
          <p:nvPr>
            <p:ph type="ctrTitle"/>
          </p:nvPr>
        </p:nvSpPr>
        <p:spPr>
          <a:xfrm>
            <a:off x="522288" y="1643063"/>
            <a:ext cx="5330825" cy="2330451"/>
          </a:xfrm>
        </p:spPr>
        <p:txBody>
          <a:bodyPr anchor="b">
            <a:normAutofit/>
          </a:bodyPr>
          <a:lstStyle>
            <a:lvl1pPr algn="l">
              <a:defRPr sz="6000">
                <a:solidFill>
                  <a:schemeClr val="tx1"/>
                </a:solidFill>
              </a:defRPr>
            </a:lvl1pPr>
          </a:lstStyle>
          <a:p>
            <a:r>
              <a:rPr lang="en-US"/>
              <a:t>Click to edit Master title style</a:t>
            </a:r>
            <a:endParaRPr lang="en-US" dirty="0"/>
          </a:p>
        </p:txBody>
      </p:sp>
      <p:sp>
        <p:nvSpPr>
          <p:cNvPr id="3" name="Picture Placeholder 6">
            <a:extLst>
              <a:ext uri="{FF2B5EF4-FFF2-40B4-BE49-F238E27FC236}">
                <a16:creationId xmlns:a16="http://schemas.microsoft.com/office/drawing/2014/main" id="{B45A6630-AB2A-0F52-795E-B12B8E6B0C0E}"/>
              </a:ext>
            </a:extLst>
          </p:cNvPr>
          <p:cNvSpPr>
            <a:spLocks noGrp="1"/>
          </p:cNvSpPr>
          <p:nvPr>
            <p:ph type="pic" sz="quarter" idx="15"/>
          </p:nvPr>
        </p:nvSpPr>
        <p:spPr>
          <a:xfrm>
            <a:off x="6343649" y="182880"/>
            <a:ext cx="5662613" cy="6490970"/>
          </a:xfrm>
          <a:prstGeom prst="roundRect">
            <a:avLst>
              <a:gd name="adj" fmla="val 3495"/>
            </a:avLst>
          </a:prstGeom>
        </p:spPr>
        <p:txBody>
          <a:bodyPr anchor="ctr">
            <a:noAutofit/>
          </a:bodyPr>
          <a:lstStyle>
            <a:lvl1pPr algn="ctr">
              <a:defRPr/>
            </a:lvl1pPr>
          </a:lstStyle>
          <a:p>
            <a:r>
              <a:rPr lang="en-US"/>
              <a:t>Click icon to add picture</a:t>
            </a:r>
          </a:p>
        </p:txBody>
      </p:sp>
      <p:sp>
        <p:nvSpPr>
          <p:cNvPr id="6" name="TextBox 5">
            <a:extLst>
              <a:ext uri="{FF2B5EF4-FFF2-40B4-BE49-F238E27FC236}">
                <a16:creationId xmlns:a16="http://schemas.microsoft.com/office/drawing/2014/main" id="{82DEF0CB-73F2-147D-7420-5EF3720BDE54}"/>
              </a:ext>
            </a:extLst>
          </p:cNvPr>
          <p:cNvSpPr txBox="1"/>
          <p:nvPr userDrawn="1"/>
        </p:nvSpPr>
        <p:spPr>
          <a:xfrm>
            <a:off x="518160" y="6455664"/>
            <a:ext cx="4318719" cy="256031"/>
          </a:xfrm>
          <a:prstGeom prst="rect">
            <a:avLst/>
          </a:prstGeom>
        </p:spPr>
        <p:txBody>
          <a:bodyPr vert="horz" lIns="0" tIns="0" rIns="0" bIns="0" rtlCol="0" anchor="ctr">
            <a:normAutofit/>
          </a:bodyPr>
          <a:lstStyle>
            <a:defPPr>
              <a:defRPr lang="en-US"/>
            </a:defPPr>
            <a:lvl1pPr>
              <a:defRPr lang="en-US" sz="800" smtClean="0">
                <a:solidFill>
                  <a:schemeClr val="accent1"/>
                </a:solidFill>
              </a:defRPr>
            </a:lvl1pPr>
            <a:lvl2pPr marL="0" indent="0">
              <a:defRPr sz="800">
                <a:solidFill>
                  <a:schemeClr val="accent1"/>
                </a:solidFill>
              </a:defRPr>
            </a:lvl2pPr>
            <a:lvl3pPr marL="0">
              <a:defRPr sz="800">
                <a:solidFill>
                  <a:schemeClr val="accent1"/>
                </a:solidFill>
              </a:defRPr>
            </a:lvl3pPr>
            <a:lvl4pPr marL="0">
              <a:defRPr sz="800">
                <a:solidFill>
                  <a:schemeClr val="accent1"/>
                </a:solidFill>
              </a:defRPr>
            </a:lvl4pPr>
            <a:lvl5pPr marL="0">
              <a:defRPr sz="800">
                <a:solidFill>
                  <a:schemeClr val="accent1"/>
                </a:solidFill>
              </a:defRPr>
            </a:lvl5pPr>
            <a:lvl6pPr marL="0" indent="0">
              <a:defRPr sz="800">
                <a:solidFill>
                  <a:schemeClr val="accent1"/>
                </a:solidFill>
              </a:defRPr>
            </a:lvl6pPr>
            <a:lvl7pPr marL="0">
              <a:defRPr sz="800">
                <a:solidFill>
                  <a:schemeClr val="accent1"/>
                </a:solidFill>
              </a:defRPr>
            </a:lvl7pPr>
            <a:lvl8pPr marL="0" indent="0">
              <a:defRPr sz="800">
                <a:solidFill>
                  <a:schemeClr val="accent1"/>
                </a:solidFill>
              </a:defRPr>
            </a:lvl8pPr>
            <a:lvl9pPr marL="0">
              <a:spcBef>
                <a:spcPts val="0"/>
              </a:spcBef>
              <a:defRPr sz="800">
                <a:solidFill>
                  <a:schemeClr val="accent1"/>
                </a:solidFill>
              </a:defRPr>
            </a:lvl9pPr>
          </a:lstStyle>
          <a:p>
            <a:pPr lvl="0"/>
            <a:r>
              <a:rPr lang="en-US" dirty="0"/>
              <a:t> © 2023 GE HealthCare. GE is a trademark of General Electric Company used under trademark license.</a:t>
            </a:r>
          </a:p>
        </p:txBody>
      </p:sp>
      <p:sp>
        <p:nvSpPr>
          <p:cNvPr id="8" name="Subtitle 2">
            <a:extLst>
              <a:ext uri="{FF2B5EF4-FFF2-40B4-BE49-F238E27FC236}">
                <a16:creationId xmlns:a16="http://schemas.microsoft.com/office/drawing/2014/main" id="{0A8EC97A-B9AE-2116-69F2-D6855980B0C0}"/>
              </a:ext>
            </a:extLst>
          </p:cNvPr>
          <p:cNvSpPr>
            <a:spLocks noGrp="1"/>
          </p:cNvSpPr>
          <p:nvPr>
            <p:ph type="subTitle" idx="1"/>
          </p:nvPr>
        </p:nvSpPr>
        <p:spPr>
          <a:xfrm>
            <a:off x="518160" y="4132262"/>
            <a:ext cx="5330825" cy="914400"/>
          </a:xfrm>
        </p:spPr>
        <p:txBody>
          <a:bodyPr>
            <a:normAutofit/>
          </a:bodyPr>
          <a:lstStyle>
            <a:lvl1pPr marL="0" indent="0" algn="l">
              <a:buNone/>
              <a:defRPr sz="1600">
                <a:solidFill>
                  <a:schemeClr val="tx1"/>
                </a:solidFill>
                <a:latin typeface="Source Sans Pro Semibold" panose="020B0603030403020204" pitchFamily="34" charset="0"/>
              </a:defRPr>
            </a:lvl1pPr>
            <a:lvl2pPr marL="0" indent="0" algn="l">
              <a:buNone/>
              <a:defRPr sz="1600">
                <a:solidFill>
                  <a:schemeClr val="tx1"/>
                </a:solidFill>
                <a:latin typeface="Source Sans Pro Semibold" panose="020B0603030403020204" pitchFamily="34" charset="0"/>
              </a:defRPr>
            </a:lvl2pPr>
            <a:lvl3pPr marL="0" indent="0" algn="l">
              <a:buNone/>
              <a:defRPr sz="1600">
                <a:solidFill>
                  <a:schemeClr val="tx1"/>
                </a:solidFill>
                <a:latin typeface="Source Sans Pro Semibold" panose="020B0603030403020204" pitchFamily="34" charset="0"/>
              </a:defRPr>
            </a:lvl3pPr>
            <a:lvl4pPr marL="0" indent="0" algn="l">
              <a:buNone/>
              <a:defRPr sz="1600">
                <a:solidFill>
                  <a:schemeClr val="tx1"/>
                </a:solidFill>
                <a:latin typeface="Source Sans Pro Semibold" panose="020B0603030403020204" pitchFamily="34" charset="0"/>
              </a:defRPr>
            </a:lvl4pPr>
            <a:lvl5pPr marL="0" indent="0" algn="l">
              <a:buNone/>
              <a:defRPr sz="1600">
                <a:solidFill>
                  <a:schemeClr val="tx1"/>
                </a:solidFill>
                <a:latin typeface="Source Sans Pro Semibold" panose="020B0603030403020204" pitchFamily="34" charset="0"/>
              </a:defRPr>
            </a:lvl5pPr>
            <a:lvl6pPr marL="0" indent="0" algn="l">
              <a:buNone/>
              <a:defRPr sz="1600">
                <a:solidFill>
                  <a:schemeClr val="tx1"/>
                </a:solidFill>
                <a:latin typeface="Source Sans Pro Semibold" panose="020B0603030403020204" pitchFamily="34" charset="0"/>
              </a:defRPr>
            </a:lvl6pPr>
            <a:lvl7pPr marL="0" indent="0" algn="l">
              <a:buNone/>
              <a:defRPr sz="1600">
                <a:solidFill>
                  <a:schemeClr val="tx1"/>
                </a:solidFill>
                <a:latin typeface="Source Sans Pro Semibold" panose="020B0603030403020204" pitchFamily="34" charset="0"/>
              </a:defRPr>
            </a:lvl7pPr>
            <a:lvl8pPr marL="0" indent="0" algn="l">
              <a:buNone/>
              <a:defRPr sz="1600">
                <a:solidFill>
                  <a:schemeClr val="tx1"/>
                </a:solidFill>
                <a:latin typeface="Source Sans Pro Semibold" panose="020B0603030403020204" pitchFamily="34" charset="0"/>
              </a:defRPr>
            </a:lvl8pPr>
            <a:lvl9pPr marL="0" indent="0" algn="l">
              <a:buNone/>
              <a:defRPr sz="1600">
                <a:solidFill>
                  <a:schemeClr val="tx1"/>
                </a:solidFill>
                <a:latin typeface="Source Sans Pro Semibold" panose="020B0603030403020204" pitchFamily="34" charset="0"/>
              </a:defRPr>
            </a:lvl9pPr>
          </a:lstStyle>
          <a:p>
            <a:pPr lvl="0"/>
            <a:r>
              <a:rPr lang="en-US"/>
              <a:t>Click to edit Master subtitle style</a:t>
            </a:r>
            <a:endParaRPr lang="en-US" dirty="0"/>
          </a:p>
        </p:txBody>
      </p:sp>
      <p:pic>
        <p:nvPicPr>
          <p:cNvPr id="9" name="Picture 8">
            <a:extLst>
              <a:ext uri="{FF2B5EF4-FFF2-40B4-BE49-F238E27FC236}">
                <a16:creationId xmlns:a16="http://schemas.microsoft.com/office/drawing/2014/main" id="{24A7D80C-37B7-C2F5-7483-BDD929F7223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34238" y="5197190"/>
            <a:ext cx="3784199" cy="1290994"/>
          </a:xfrm>
          <a:prstGeom prst="rect">
            <a:avLst/>
          </a:prstGeom>
        </p:spPr>
      </p:pic>
    </p:spTree>
    <p:extLst>
      <p:ext uri="{BB962C8B-B14F-4D97-AF65-F5344CB8AC3E}">
        <p14:creationId xmlns:p14="http://schemas.microsoft.com/office/powerpoint/2010/main" val="534872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2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purple">
    <p:bg>
      <p:bgPr>
        <a:solidFill>
          <a:schemeClr val="accent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D7CFB1-4341-3D8B-1FAE-D6548935C6A5}"/>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230F8516-6A1E-5919-34E8-3ED4C9074BDD}"/>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0C6650DE-36C0-9EB0-50F6-581F43D0DD6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098550"/>
            <a:ext cx="11151553" cy="4114800"/>
          </a:xfrm>
          <a:noFill/>
        </p:spPr>
        <p:txBody>
          <a:bodyPr anchor="b">
            <a:normAutofit/>
          </a:bodyPr>
          <a:lstStyle>
            <a:lvl1pPr marL="571500" indent="-571500">
              <a:buSzPct val="200000"/>
              <a:buFont typeface="Source Sans Pro Light" panose="020B0403030403020204" pitchFamily="34" charset="0"/>
              <a:buChar char="“"/>
              <a:defRPr sz="3600">
                <a:solidFill>
                  <a:schemeClr val="bg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 Placeholder 2">
            <a:extLst>
              <a:ext uri="{FF2B5EF4-FFF2-40B4-BE49-F238E27FC236}">
                <a16:creationId xmlns:a16="http://schemas.microsoft.com/office/drawing/2014/main" id="{81D81026-3EF7-0051-1B4F-76CED0F74459}"/>
              </a:ext>
            </a:extLst>
          </p:cNvPr>
          <p:cNvSpPr>
            <a:spLocks noGrp="1"/>
          </p:cNvSpPr>
          <p:nvPr>
            <p:ph type="body" idx="1"/>
          </p:nvPr>
        </p:nvSpPr>
        <p:spPr>
          <a:xfrm>
            <a:off x="1108072" y="5389749"/>
            <a:ext cx="2423160" cy="164592"/>
          </a:xfrm>
        </p:spPr>
        <p:txBody>
          <a:bodyPr anchor="t">
            <a:normAutofit/>
          </a:bodyPr>
          <a:lstStyle>
            <a:lvl1pPr marL="0" indent="0">
              <a:buNone/>
              <a:defRPr sz="1150" b="0">
                <a:solidFill>
                  <a:schemeClr val="bg1"/>
                </a:solidFill>
                <a:latin typeface="Source Sans Pro SemiBold" panose="020B0603030403020204" pitchFamily="34" charset="0"/>
              </a:defRPr>
            </a:lvl1pPr>
            <a:lvl2pPr marL="0" indent="0">
              <a:buNone/>
              <a:defRPr sz="1150" b="0">
                <a:solidFill>
                  <a:schemeClr val="bg1"/>
                </a:solidFill>
                <a:latin typeface="Source Sans Pro SemiBold" panose="020B0603030403020204" pitchFamily="34" charset="0"/>
              </a:defRPr>
            </a:lvl2pPr>
            <a:lvl3pPr marL="0" indent="0">
              <a:buNone/>
              <a:defRPr sz="1150" b="0">
                <a:solidFill>
                  <a:schemeClr val="bg1"/>
                </a:solidFill>
                <a:latin typeface="Source Sans Pro SemiBold" panose="020B0603030403020204" pitchFamily="34" charset="0"/>
              </a:defRPr>
            </a:lvl3pPr>
            <a:lvl4pPr marL="0" indent="0">
              <a:buNone/>
              <a:defRPr sz="1150" b="0">
                <a:solidFill>
                  <a:schemeClr val="bg1"/>
                </a:solidFill>
                <a:latin typeface="Source Sans Pro SemiBold" panose="020B0603030403020204" pitchFamily="34" charset="0"/>
              </a:defRPr>
            </a:lvl4pPr>
            <a:lvl5pPr marL="0" indent="0">
              <a:buNone/>
              <a:tabLst/>
              <a:defRPr sz="1150" b="0">
                <a:solidFill>
                  <a:schemeClr val="bg1"/>
                </a:solidFill>
                <a:latin typeface="Source Sans Pro SemiBold" panose="020B0603030403020204" pitchFamily="34" charset="0"/>
              </a:defRPr>
            </a:lvl5pPr>
            <a:lvl6pPr marL="0" indent="0">
              <a:buNone/>
              <a:defRPr sz="1150" b="0">
                <a:solidFill>
                  <a:schemeClr val="bg1"/>
                </a:solidFill>
                <a:latin typeface="Source Sans Pro SemiBold" panose="020B0603030403020204" pitchFamily="34" charset="0"/>
              </a:defRPr>
            </a:lvl6pPr>
            <a:lvl7pPr marL="0" indent="0">
              <a:buNone/>
              <a:defRPr sz="1150" b="0">
                <a:solidFill>
                  <a:schemeClr val="bg1"/>
                </a:solidFill>
                <a:latin typeface="Source Sans Pro SemiBold" panose="020B0603030403020204" pitchFamily="34" charset="0"/>
              </a:defRPr>
            </a:lvl7pPr>
            <a:lvl8pPr marL="0" indent="0">
              <a:buNone/>
              <a:defRPr sz="1150" b="0">
                <a:solidFill>
                  <a:schemeClr val="bg1"/>
                </a:solidFill>
                <a:latin typeface="Source Sans Pro SemiBold" panose="020B0603030403020204" pitchFamily="34" charset="0"/>
              </a:defRPr>
            </a:lvl8pPr>
            <a:lvl9pPr marL="0" indent="0">
              <a:buNone/>
              <a:defRPr sz="1150" b="0">
                <a:solidFill>
                  <a:schemeClr val="bg1"/>
                </a:solidFill>
                <a:latin typeface="Source Sans Pro SemiBold" panose="020B0603030403020204" pitchFamily="34" charset="0"/>
              </a:defRPr>
            </a:lvl9pPr>
          </a:lstStyle>
          <a:p>
            <a:pPr lvl="0"/>
            <a:r>
              <a:rPr lang="en-US"/>
              <a:t>Click to edit Master text styles</a:t>
            </a:r>
          </a:p>
        </p:txBody>
      </p:sp>
      <p:sp>
        <p:nvSpPr>
          <p:cNvPr id="11" name="Picture Placeholder 2">
            <a:extLst>
              <a:ext uri="{FF2B5EF4-FFF2-40B4-BE49-F238E27FC236}">
                <a16:creationId xmlns:a16="http://schemas.microsoft.com/office/drawing/2014/main" id="{8157CF2E-9ED9-8A8C-358A-220309F4BC1C}"/>
              </a:ext>
            </a:extLst>
          </p:cNvPr>
          <p:cNvSpPr>
            <a:spLocks noGrp="1"/>
          </p:cNvSpPr>
          <p:nvPr>
            <p:ph type="pic" sz="quarter" idx="18" hasCustomPrompt="1"/>
          </p:nvPr>
        </p:nvSpPr>
        <p:spPr>
          <a:xfrm>
            <a:off x="522288" y="5392606"/>
            <a:ext cx="503175" cy="595444"/>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12" name="Text Placeholder 2">
            <a:extLst>
              <a:ext uri="{FF2B5EF4-FFF2-40B4-BE49-F238E27FC236}">
                <a16:creationId xmlns:a16="http://schemas.microsoft.com/office/drawing/2014/main" id="{C7469241-FBB8-EAE7-7E4C-5DFE56D6BD34}"/>
              </a:ext>
            </a:extLst>
          </p:cNvPr>
          <p:cNvSpPr>
            <a:spLocks noGrp="1"/>
          </p:cNvSpPr>
          <p:nvPr>
            <p:ph type="body" idx="123"/>
          </p:nvPr>
        </p:nvSpPr>
        <p:spPr>
          <a:xfrm>
            <a:off x="1108072" y="5648638"/>
            <a:ext cx="2423160" cy="339412"/>
          </a:xfrm>
        </p:spPr>
        <p:txBody>
          <a:bodyPr anchor="t">
            <a:normAutofit/>
          </a:bodyPr>
          <a:lstStyle>
            <a:lvl1pPr marL="0" indent="0">
              <a:buNone/>
              <a:defRPr sz="1000" b="0">
                <a:solidFill>
                  <a:schemeClr val="bg1"/>
                </a:solidFill>
                <a:latin typeface="+mn-lt"/>
              </a:defRPr>
            </a:lvl1pPr>
            <a:lvl2pPr marL="0" indent="0">
              <a:buNone/>
              <a:defRPr sz="1000" b="0">
                <a:solidFill>
                  <a:schemeClr val="bg1"/>
                </a:solidFill>
                <a:latin typeface="+mn-lt"/>
              </a:defRPr>
            </a:lvl2pPr>
            <a:lvl3pPr marL="0" indent="0">
              <a:buNone/>
              <a:defRPr sz="1000" b="0">
                <a:solidFill>
                  <a:schemeClr val="bg1"/>
                </a:solidFill>
                <a:latin typeface="+mn-lt"/>
              </a:defRPr>
            </a:lvl3pPr>
            <a:lvl4pPr marL="0" indent="0">
              <a:buNone/>
              <a:defRPr sz="1000" b="0">
                <a:solidFill>
                  <a:schemeClr val="bg1"/>
                </a:solidFill>
                <a:latin typeface="+mn-lt"/>
              </a:defRPr>
            </a:lvl4pPr>
            <a:lvl5pPr marL="0" indent="0">
              <a:buNone/>
              <a:tabLst/>
              <a:defRPr sz="1000" b="0">
                <a:solidFill>
                  <a:schemeClr val="bg1"/>
                </a:solidFill>
                <a:latin typeface="+mn-lt"/>
              </a:defRPr>
            </a:lvl5pPr>
            <a:lvl6pPr marL="0" indent="0">
              <a:buNone/>
              <a:defRPr sz="1000" b="0">
                <a:solidFill>
                  <a:schemeClr val="bg1"/>
                </a:solidFill>
                <a:latin typeface="+mn-lt"/>
              </a:defRPr>
            </a:lvl6pPr>
            <a:lvl7pPr marL="0" indent="0">
              <a:buNone/>
              <a:defRPr sz="1000" b="0">
                <a:solidFill>
                  <a:schemeClr val="bg1"/>
                </a:solidFill>
                <a:latin typeface="+mn-lt"/>
              </a:defRPr>
            </a:lvl7pPr>
            <a:lvl8pPr marL="0" indent="0">
              <a:buNone/>
              <a:defRPr sz="1000" b="0">
                <a:solidFill>
                  <a:schemeClr val="bg1"/>
                </a:solidFill>
                <a:latin typeface="+mn-lt"/>
              </a:defRPr>
            </a:lvl8pPr>
            <a:lvl9pPr marL="0" indent="0">
              <a:buNone/>
              <a:defRPr sz="1000" b="0">
                <a:solidFill>
                  <a:schemeClr val="bg1"/>
                </a:solidFill>
                <a:latin typeface="+mn-lt"/>
              </a:defRPr>
            </a:lvl9pPr>
          </a:lstStyle>
          <a:p>
            <a:pPr lvl="0"/>
            <a:r>
              <a:rPr lang="en-US"/>
              <a:t>Click to edit Master text styles</a:t>
            </a:r>
          </a:p>
        </p:txBody>
      </p:sp>
      <p:sp>
        <p:nvSpPr>
          <p:cNvPr id="3" name="TextBox 2">
            <a:extLst>
              <a:ext uri="{FF2B5EF4-FFF2-40B4-BE49-F238E27FC236}">
                <a16:creationId xmlns:a16="http://schemas.microsoft.com/office/drawing/2014/main" id="{6834365F-4528-8BC9-9792-021C3F30D774}"/>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793300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C58A20-43EA-650B-21BF-1409C8F49950}"/>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906D1527-EBEE-4583-064F-140A23ABDD62}"/>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2A089F84-D86E-222F-21A1-621F462E2E8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098550"/>
            <a:ext cx="11151553" cy="4114800"/>
          </a:xfrm>
        </p:spPr>
        <p:txBody>
          <a:bodyPr anchor="b">
            <a:normAutofit/>
          </a:bodyPr>
          <a:lstStyle>
            <a:lvl1pPr marL="571500" indent="-571500">
              <a:buSzPct val="200000"/>
              <a:buFont typeface="Source Sans Pro Light" panose="020B0403030403020204" pitchFamily="34" charset="0"/>
              <a:buChar char="“"/>
              <a:defRPr sz="3600">
                <a:solidFill>
                  <a:schemeClr val="accent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 Placeholder 2">
            <a:extLst>
              <a:ext uri="{FF2B5EF4-FFF2-40B4-BE49-F238E27FC236}">
                <a16:creationId xmlns:a16="http://schemas.microsoft.com/office/drawing/2014/main" id="{81D81026-3EF7-0051-1B4F-76CED0F74459}"/>
              </a:ext>
            </a:extLst>
          </p:cNvPr>
          <p:cNvSpPr>
            <a:spLocks noGrp="1"/>
          </p:cNvSpPr>
          <p:nvPr>
            <p:ph type="body" idx="1"/>
          </p:nvPr>
        </p:nvSpPr>
        <p:spPr>
          <a:xfrm>
            <a:off x="1108072" y="5389749"/>
            <a:ext cx="2423160" cy="164592"/>
          </a:xfrm>
        </p:spPr>
        <p:txBody>
          <a:bodyPr anchor="t">
            <a:normAutofit/>
          </a:bodyPr>
          <a:lstStyle>
            <a:lvl1pPr marL="0" indent="0">
              <a:buNone/>
              <a:defRPr sz="1150" b="0">
                <a:solidFill>
                  <a:schemeClr val="tx1"/>
                </a:solidFill>
                <a:latin typeface="Source Sans Pro SemiBold" panose="020B0603030403020204" pitchFamily="34" charset="0"/>
              </a:defRPr>
            </a:lvl1pPr>
            <a:lvl2pPr marL="0" indent="0">
              <a:buNone/>
              <a:defRPr sz="1150" b="0">
                <a:solidFill>
                  <a:schemeClr val="tx1"/>
                </a:solidFill>
                <a:latin typeface="Source Sans Pro SemiBold" panose="020B0603030403020204" pitchFamily="34" charset="0"/>
              </a:defRPr>
            </a:lvl2pPr>
            <a:lvl3pPr marL="0" indent="0">
              <a:buNone/>
              <a:defRPr sz="1150" b="0">
                <a:solidFill>
                  <a:schemeClr val="tx1"/>
                </a:solidFill>
                <a:latin typeface="Source Sans Pro SemiBold" panose="020B0603030403020204" pitchFamily="34" charset="0"/>
              </a:defRPr>
            </a:lvl3pPr>
            <a:lvl4pPr marL="0" indent="0">
              <a:buNone/>
              <a:defRPr sz="1150" b="0">
                <a:solidFill>
                  <a:schemeClr val="tx1"/>
                </a:solidFill>
                <a:latin typeface="Source Sans Pro SemiBold" panose="020B0603030403020204" pitchFamily="34" charset="0"/>
              </a:defRPr>
            </a:lvl4pPr>
            <a:lvl5pPr marL="0" indent="0">
              <a:buNone/>
              <a:tabLst/>
              <a:defRPr sz="1150" b="0">
                <a:solidFill>
                  <a:schemeClr val="tx1"/>
                </a:solidFill>
                <a:latin typeface="Source Sans Pro SemiBold" panose="020B0603030403020204" pitchFamily="34" charset="0"/>
              </a:defRPr>
            </a:lvl5pPr>
            <a:lvl6pPr marL="0" indent="0">
              <a:buNone/>
              <a:defRPr sz="1150" b="0">
                <a:solidFill>
                  <a:schemeClr val="tx1"/>
                </a:solidFill>
                <a:latin typeface="Source Sans Pro SemiBold" panose="020B0603030403020204" pitchFamily="34" charset="0"/>
              </a:defRPr>
            </a:lvl6pPr>
            <a:lvl7pPr marL="0" indent="0">
              <a:buNone/>
              <a:defRPr sz="1150" b="0">
                <a:solidFill>
                  <a:schemeClr val="tx1"/>
                </a:solidFill>
                <a:latin typeface="Source Sans Pro SemiBold" panose="020B0603030403020204" pitchFamily="34" charset="0"/>
              </a:defRPr>
            </a:lvl7pPr>
            <a:lvl8pPr marL="0" indent="0">
              <a:buNone/>
              <a:defRPr sz="1150" b="0">
                <a:solidFill>
                  <a:schemeClr val="tx1"/>
                </a:solidFill>
                <a:latin typeface="Source Sans Pro SemiBold" panose="020B0603030403020204" pitchFamily="34" charset="0"/>
              </a:defRPr>
            </a:lvl8pPr>
            <a:lvl9pPr marL="0" indent="0">
              <a:buNone/>
              <a:defRPr sz="1150" b="0">
                <a:solidFill>
                  <a:schemeClr val="tx1"/>
                </a:solidFill>
                <a:latin typeface="Source Sans Pro SemiBold" panose="020B0603030403020204" pitchFamily="34" charset="0"/>
              </a:defRPr>
            </a:lvl9pPr>
          </a:lstStyle>
          <a:p>
            <a:pPr lvl="0"/>
            <a:r>
              <a:rPr lang="en-US"/>
              <a:t>Click to edit Master text styles</a:t>
            </a:r>
          </a:p>
        </p:txBody>
      </p:sp>
      <p:sp>
        <p:nvSpPr>
          <p:cNvPr id="11" name="Picture Placeholder 2">
            <a:extLst>
              <a:ext uri="{FF2B5EF4-FFF2-40B4-BE49-F238E27FC236}">
                <a16:creationId xmlns:a16="http://schemas.microsoft.com/office/drawing/2014/main" id="{8157CF2E-9ED9-8A8C-358A-220309F4BC1C}"/>
              </a:ext>
            </a:extLst>
          </p:cNvPr>
          <p:cNvSpPr>
            <a:spLocks noGrp="1"/>
          </p:cNvSpPr>
          <p:nvPr>
            <p:ph type="pic" sz="quarter" idx="18" hasCustomPrompt="1"/>
          </p:nvPr>
        </p:nvSpPr>
        <p:spPr>
          <a:xfrm>
            <a:off x="522288" y="5392606"/>
            <a:ext cx="503175" cy="595444"/>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12" name="Text Placeholder 2">
            <a:extLst>
              <a:ext uri="{FF2B5EF4-FFF2-40B4-BE49-F238E27FC236}">
                <a16:creationId xmlns:a16="http://schemas.microsoft.com/office/drawing/2014/main" id="{C7469241-FBB8-EAE7-7E4C-5DFE56D6BD34}"/>
              </a:ext>
            </a:extLst>
          </p:cNvPr>
          <p:cNvSpPr>
            <a:spLocks noGrp="1"/>
          </p:cNvSpPr>
          <p:nvPr>
            <p:ph type="body" idx="123"/>
          </p:nvPr>
        </p:nvSpPr>
        <p:spPr>
          <a:xfrm>
            <a:off x="1108072" y="5648638"/>
            <a:ext cx="2423160" cy="339412"/>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3" name="TextBox 2">
            <a:extLst>
              <a:ext uri="{FF2B5EF4-FFF2-40B4-BE49-F238E27FC236}">
                <a16:creationId xmlns:a16="http://schemas.microsoft.com/office/drawing/2014/main" id="{67B3E98E-AD79-5F85-A3B1-3A5C743FB2C0}"/>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176328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 purple">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BD5DC5-A0FD-D11B-CEC6-1C07A3EF4F16}"/>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7EBEF5ED-3898-981E-1299-FAF73BBD38C5}"/>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897CF07F-3295-ACD8-EA17-1333D505FCB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2103438"/>
            <a:ext cx="7271704" cy="3884612"/>
          </a:xfrm>
          <a:noFill/>
        </p:spPr>
        <p:txBody>
          <a:bodyPr anchor="t" anchorCtr="0">
            <a:normAutofit/>
          </a:bodyPr>
          <a:lstStyle>
            <a:lvl1pPr marL="0" indent="0">
              <a:buSzPct val="200000"/>
              <a:buFont typeface="Source Sans Pro Light" panose="020B0403030403020204" pitchFamily="34" charset="0"/>
              <a:buNone/>
              <a:defRPr sz="6000">
                <a:solidFill>
                  <a:schemeClr val="bg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3775C03C-C817-3734-CDE0-4D348A1CACE5}"/>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096793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ement - whi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0601C5-CE98-7E9C-6819-6D8CC3DBF6FB}"/>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F3335F79-5E2E-3FE5-C7AB-C42ABAA05674}"/>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A40A70A5-646B-A590-7D24-3CEECB98F8E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60" y="2103438"/>
            <a:ext cx="7271703" cy="3884612"/>
          </a:xfrm>
        </p:spPr>
        <p:txBody>
          <a:bodyPr anchor="t" anchorCtr="0">
            <a:normAutofit/>
          </a:bodyPr>
          <a:lstStyle>
            <a:lvl1pPr marL="0" indent="0">
              <a:buSzPct val="200000"/>
              <a:buFont typeface="Source Sans Pro Light" panose="020B0403030403020204" pitchFamily="34" charset="0"/>
              <a:buNone/>
              <a:defRPr sz="60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605319EB-0E73-B706-02E1-25511D373DAB}"/>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404987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ement - teal">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15C5632-0608-52F3-4D68-7E2D054F793D}"/>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65005585-B4DE-B2FB-0147-51D28588D6EF}"/>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4219ED00-ACF7-F895-5F9C-3C48CBEB1E3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60" y="2103438"/>
            <a:ext cx="7271703" cy="3884612"/>
          </a:xfrm>
        </p:spPr>
        <p:txBody>
          <a:bodyPr anchor="t" anchorCtr="0">
            <a:normAutofit/>
          </a:bodyPr>
          <a:lstStyle>
            <a:lvl1pPr marL="0" indent="0">
              <a:buSzPct val="200000"/>
              <a:buFont typeface="Source Sans Pro Light" panose="020B0403030403020204" pitchFamily="34" charset="0"/>
              <a:buNone/>
              <a:defRPr sz="60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9301983E-E4BC-6722-ED50-65FB7E690457}"/>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907858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82F2FD-0863-5C86-F742-073076A40340}"/>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28102023-F0F0-9AFF-858D-8F83904469A3}"/>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AE4ED63F-9E8C-493F-9853-AFA46339D05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60" y="2103438"/>
            <a:ext cx="7271703" cy="3884612"/>
          </a:xfrm>
        </p:spPr>
        <p:txBody>
          <a:bodyPr anchor="t" anchorCtr="0">
            <a:normAutofit/>
          </a:bodyPr>
          <a:lstStyle>
            <a:lvl1pPr marL="0" indent="0">
              <a:buSzPct val="200000"/>
              <a:buFont typeface="Source Sans Pro Light" panose="020B0403030403020204" pitchFamily="34" charset="0"/>
              <a:buNone/>
              <a:defRPr sz="60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8B7B0BB7-B814-F98C-3040-8FEAFCC11300}"/>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4043117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 yellow">
    <p:bg>
      <p:bgPr>
        <a:solidFill>
          <a:schemeClr val="accent4"/>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6717F81-652D-B8F4-5057-BD505D3EF7D9}"/>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D85DBB64-B8C5-3E84-0BB4-3D5532CD1515}"/>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83A60AC3-5734-E6F2-3C9C-01F84A14345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60" y="2103438"/>
            <a:ext cx="7271703" cy="3884612"/>
          </a:xfrm>
        </p:spPr>
        <p:txBody>
          <a:bodyPr anchor="t" anchorCtr="0">
            <a:normAutofit/>
          </a:bodyPr>
          <a:lstStyle>
            <a:lvl1pPr marL="0" indent="0">
              <a:buSzPct val="200000"/>
              <a:buFont typeface="Source Sans Pro Light" panose="020B0403030403020204" pitchFamily="34" charset="0"/>
              <a:buNone/>
              <a:defRPr sz="60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A9523761-BFD2-CD91-13D8-DA3D1290818F}"/>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437639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 orange">
    <p:bg>
      <p:bgPr>
        <a:solidFill>
          <a:schemeClr val="accent5"/>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254051F-C348-D73D-C43A-479BBC3C828E}"/>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FDD9F758-B8F0-968A-F395-2274C1A4CAEE}"/>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AD850D97-6D4D-07C7-72DF-B7F24017666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60" y="2103438"/>
            <a:ext cx="7271703" cy="3884612"/>
          </a:xfrm>
        </p:spPr>
        <p:txBody>
          <a:bodyPr anchor="t" anchorCtr="0">
            <a:normAutofit/>
          </a:bodyPr>
          <a:lstStyle>
            <a:lvl1pPr marL="0" indent="0">
              <a:buSzPct val="200000"/>
              <a:buFont typeface="Source Sans Pro Light" panose="020B0403030403020204" pitchFamily="34" charset="0"/>
              <a:buNone/>
              <a:defRPr sz="60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AD2691DE-6ED0-9F06-DB18-DFB9E1CA45F9}"/>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334277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statistic - purpl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75526F-A91E-81AB-3B26-6C92946545BB}"/>
              </a:ext>
            </a:extLst>
          </p:cNvPr>
          <p:cNvGrpSpPr/>
          <p:nvPr userDrawn="1"/>
        </p:nvGrpSpPr>
        <p:grpSpPr>
          <a:xfrm>
            <a:off x="1" y="6309994"/>
            <a:ext cx="12192000" cy="548006"/>
            <a:chOff x="1" y="6309994"/>
            <a:chExt cx="12192000" cy="548006"/>
          </a:xfrm>
        </p:grpSpPr>
        <p:sp>
          <p:nvSpPr>
            <p:cNvPr id="13" name="Rectangle 12">
              <a:extLst>
                <a:ext uri="{FF2B5EF4-FFF2-40B4-BE49-F238E27FC236}">
                  <a16:creationId xmlns:a16="http://schemas.microsoft.com/office/drawing/2014/main" id="{CD5391BA-E783-D125-8516-59ECDA51F507}"/>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4" name="Picture 13">
              <a:extLst>
                <a:ext uri="{FF2B5EF4-FFF2-40B4-BE49-F238E27FC236}">
                  <a16:creationId xmlns:a16="http://schemas.microsoft.com/office/drawing/2014/main" id="{62373AF0-325F-7A94-321E-4E018C46DA8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18158" y="1095057"/>
            <a:ext cx="5577843" cy="548006"/>
          </a:xfrm>
        </p:spPr>
        <p:txBody>
          <a:bodyPr anchor="b" anchorCtr="0">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25" name="Text Placeholder 2">
            <a:extLst>
              <a:ext uri="{FF2B5EF4-FFF2-40B4-BE49-F238E27FC236}">
                <a16:creationId xmlns:a16="http://schemas.microsoft.com/office/drawing/2014/main" id="{BF8DA54A-E631-3493-2BDA-726B1311D5FE}"/>
              </a:ext>
            </a:extLst>
          </p:cNvPr>
          <p:cNvSpPr>
            <a:spLocks noGrp="1"/>
          </p:cNvSpPr>
          <p:nvPr>
            <p:ph type="body" idx="123"/>
          </p:nvPr>
        </p:nvSpPr>
        <p:spPr>
          <a:xfrm>
            <a:off x="518159" y="2103965"/>
            <a:ext cx="5577841" cy="2971800"/>
          </a:xfrm>
        </p:spPr>
        <p:txBody>
          <a:bodyPr anchor="b" anchorCtr="0">
            <a:normAutofit/>
          </a:bodyPr>
          <a:lstStyle>
            <a:lvl1pPr marL="0" indent="0">
              <a:buNone/>
              <a:defRPr sz="20000" b="0">
                <a:solidFill>
                  <a:schemeClr val="bg1"/>
                </a:solidFill>
                <a:latin typeface="+mn-lt"/>
              </a:defRPr>
            </a:lvl1pPr>
            <a:lvl2pPr marL="0" indent="0">
              <a:buNone/>
              <a:defRPr sz="17200" b="0">
                <a:solidFill>
                  <a:schemeClr val="bg1"/>
                </a:solidFill>
                <a:latin typeface="+mn-lt"/>
              </a:defRPr>
            </a:lvl2pPr>
            <a:lvl3pPr marL="0" indent="0">
              <a:buNone/>
              <a:defRPr sz="14400" b="0">
                <a:solidFill>
                  <a:schemeClr val="bg1"/>
                </a:solidFill>
                <a:latin typeface="+mn-lt"/>
              </a:defRPr>
            </a:lvl3pPr>
            <a:lvl4pPr marL="0" indent="0">
              <a:buNone/>
              <a:defRPr sz="14400" b="0">
                <a:solidFill>
                  <a:schemeClr val="bg1"/>
                </a:solidFill>
                <a:latin typeface="+mn-lt"/>
              </a:defRPr>
            </a:lvl4pPr>
            <a:lvl5pPr marL="0" indent="0">
              <a:buNone/>
              <a:tabLst/>
              <a:defRPr sz="14400" b="0">
                <a:solidFill>
                  <a:schemeClr val="bg1"/>
                </a:solidFill>
                <a:latin typeface="+mn-lt"/>
              </a:defRPr>
            </a:lvl5pPr>
            <a:lvl6pPr marL="0" indent="0">
              <a:buNone/>
              <a:defRPr sz="14400" b="0">
                <a:solidFill>
                  <a:schemeClr val="bg1"/>
                </a:solidFill>
                <a:latin typeface="+mn-lt"/>
              </a:defRPr>
            </a:lvl6pPr>
            <a:lvl7pPr marL="0" indent="0">
              <a:buNone/>
              <a:defRPr sz="14400" b="0">
                <a:solidFill>
                  <a:schemeClr val="bg1"/>
                </a:solidFill>
                <a:latin typeface="+mn-lt"/>
              </a:defRPr>
            </a:lvl7pPr>
            <a:lvl8pPr marL="0" indent="0">
              <a:buNone/>
              <a:defRPr sz="14400" b="0">
                <a:solidFill>
                  <a:schemeClr val="bg1"/>
                </a:solidFill>
                <a:latin typeface="+mn-lt"/>
              </a:defRPr>
            </a:lvl8pPr>
            <a:lvl9pPr marL="0" indent="0">
              <a:buNone/>
              <a:defRPr sz="14400" b="0">
                <a:solidFill>
                  <a:schemeClr val="bg1"/>
                </a:solidFill>
                <a:latin typeface="+mn-lt"/>
              </a:defRPr>
            </a:lvl9pPr>
          </a:lstStyle>
          <a:p>
            <a:pPr lvl="0"/>
            <a:r>
              <a:rPr lang="en-US"/>
              <a:t>Click to edit Master text styles</a:t>
            </a:r>
          </a:p>
        </p:txBody>
      </p:sp>
      <p:sp>
        <p:nvSpPr>
          <p:cNvPr id="5" name="Text Placeholder 4">
            <a:extLst>
              <a:ext uri="{FF2B5EF4-FFF2-40B4-BE49-F238E27FC236}">
                <a16:creationId xmlns:a16="http://schemas.microsoft.com/office/drawing/2014/main" id="{46E7F21D-41CD-146B-1686-589AF6CCE2B3}"/>
              </a:ext>
            </a:extLst>
          </p:cNvPr>
          <p:cNvSpPr>
            <a:spLocks noGrp="1"/>
          </p:cNvSpPr>
          <p:nvPr>
            <p:ph type="body" sz="quarter" idx="124"/>
          </p:nvPr>
        </p:nvSpPr>
        <p:spPr>
          <a:xfrm>
            <a:off x="517525" y="5257801"/>
            <a:ext cx="5578860" cy="7302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cxnSp>
        <p:nvCxnSpPr>
          <p:cNvPr id="4" name="Straight Connector 3">
            <a:extLst>
              <a:ext uri="{FF2B5EF4-FFF2-40B4-BE49-F238E27FC236}">
                <a16:creationId xmlns:a16="http://schemas.microsoft.com/office/drawing/2014/main" id="{C1CC07B9-9505-0B30-D600-32D4DE9E17F0}"/>
              </a:ext>
            </a:extLst>
          </p:cNvPr>
          <p:cNvCxnSpPr/>
          <p:nvPr userDrawn="1"/>
        </p:nvCxnSpPr>
        <p:spPr>
          <a:xfrm>
            <a:off x="517525" y="5075765"/>
            <a:ext cx="55784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0BB8C7-C69A-CBD0-E2B2-9D30B466A514}"/>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742779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statistic - whit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DE97D8-CBC8-73F7-B5F6-B9A04D15C85B}"/>
              </a:ext>
            </a:extLst>
          </p:cNvPr>
          <p:cNvGrpSpPr/>
          <p:nvPr userDrawn="1"/>
        </p:nvGrpSpPr>
        <p:grpSpPr>
          <a:xfrm>
            <a:off x="1" y="6309994"/>
            <a:ext cx="12192000" cy="548006"/>
            <a:chOff x="1" y="6309994"/>
            <a:chExt cx="12192000" cy="548006"/>
          </a:xfrm>
        </p:grpSpPr>
        <p:sp>
          <p:nvSpPr>
            <p:cNvPr id="13" name="Rectangle 12">
              <a:extLst>
                <a:ext uri="{FF2B5EF4-FFF2-40B4-BE49-F238E27FC236}">
                  <a16:creationId xmlns:a16="http://schemas.microsoft.com/office/drawing/2014/main" id="{BC253764-E4A2-A624-8F78-DE96E907FA44}"/>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4" name="Picture 13">
              <a:extLst>
                <a:ext uri="{FF2B5EF4-FFF2-40B4-BE49-F238E27FC236}">
                  <a16:creationId xmlns:a16="http://schemas.microsoft.com/office/drawing/2014/main" id="{4F288B44-6E7B-E4DB-1779-F5707353142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18158" y="1095057"/>
            <a:ext cx="5577843" cy="548006"/>
          </a:xfrm>
        </p:spPr>
        <p:txBody>
          <a:bodyPr anchor="b" anchorCtr="0">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25" name="Text Placeholder 2">
            <a:extLst>
              <a:ext uri="{FF2B5EF4-FFF2-40B4-BE49-F238E27FC236}">
                <a16:creationId xmlns:a16="http://schemas.microsoft.com/office/drawing/2014/main" id="{BF8DA54A-E631-3493-2BDA-726B1311D5FE}"/>
              </a:ext>
            </a:extLst>
          </p:cNvPr>
          <p:cNvSpPr>
            <a:spLocks noGrp="1"/>
          </p:cNvSpPr>
          <p:nvPr>
            <p:ph type="body" idx="123"/>
          </p:nvPr>
        </p:nvSpPr>
        <p:spPr>
          <a:xfrm>
            <a:off x="518159" y="2103965"/>
            <a:ext cx="5577841" cy="2971800"/>
          </a:xfrm>
        </p:spPr>
        <p:txBody>
          <a:bodyPr anchor="b" anchorCtr="0">
            <a:normAutofit/>
          </a:bodyPr>
          <a:lstStyle>
            <a:lvl1pPr marL="0" indent="0">
              <a:buNone/>
              <a:defRPr sz="20000" b="0">
                <a:solidFill>
                  <a:schemeClr val="accent1"/>
                </a:solidFill>
                <a:latin typeface="+mn-lt"/>
              </a:defRPr>
            </a:lvl1pPr>
            <a:lvl2pPr marL="0" indent="0">
              <a:buNone/>
              <a:defRPr sz="17200" b="0">
                <a:solidFill>
                  <a:schemeClr val="accent1"/>
                </a:solidFill>
                <a:latin typeface="+mn-lt"/>
              </a:defRPr>
            </a:lvl2pPr>
            <a:lvl3pPr marL="0" indent="0">
              <a:buNone/>
              <a:defRPr sz="14400" b="0">
                <a:solidFill>
                  <a:schemeClr val="accent1"/>
                </a:solidFill>
                <a:latin typeface="+mn-lt"/>
              </a:defRPr>
            </a:lvl3pPr>
            <a:lvl4pPr marL="0" indent="0">
              <a:buNone/>
              <a:defRPr sz="14400" b="0">
                <a:solidFill>
                  <a:schemeClr val="accent1"/>
                </a:solidFill>
                <a:latin typeface="+mn-lt"/>
              </a:defRPr>
            </a:lvl4pPr>
            <a:lvl5pPr marL="0" indent="0">
              <a:buNone/>
              <a:tabLst/>
              <a:defRPr sz="14400" b="0">
                <a:solidFill>
                  <a:schemeClr val="accent1"/>
                </a:solidFill>
                <a:latin typeface="+mn-lt"/>
              </a:defRPr>
            </a:lvl5pPr>
            <a:lvl6pPr marL="0" indent="0">
              <a:buNone/>
              <a:defRPr sz="14400" b="0">
                <a:solidFill>
                  <a:schemeClr val="accent1"/>
                </a:solidFill>
                <a:latin typeface="+mn-lt"/>
              </a:defRPr>
            </a:lvl6pPr>
            <a:lvl7pPr marL="0" indent="0">
              <a:buNone/>
              <a:defRPr sz="14400" b="0">
                <a:solidFill>
                  <a:schemeClr val="accent1"/>
                </a:solidFill>
                <a:latin typeface="+mn-lt"/>
              </a:defRPr>
            </a:lvl7pPr>
            <a:lvl8pPr marL="0" indent="0">
              <a:buNone/>
              <a:defRPr sz="14400" b="0">
                <a:solidFill>
                  <a:schemeClr val="accent1"/>
                </a:solidFill>
                <a:latin typeface="+mn-lt"/>
              </a:defRPr>
            </a:lvl8pPr>
            <a:lvl9pPr marL="0" indent="0">
              <a:buNone/>
              <a:defRPr sz="14400" b="0">
                <a:solidFill>
                  <a:schemeClr val="accent1"/>
                </a:solidFill>
                <a:latin typeface="+mn-lt"/>
              </a:defRPr>
            </a:lvl9pPr>
          </a:lstStyle>
          <a:p>
            <a:pPr lvl="0"/>
            <a:r>
              <a:rPr lang="en-US"/>
              <a:t>Click to edit Master text styles</a:t>
            </a:r>
          </a:p>
        </p:txBody>
      </p:sp>
      <p:sp>
        <p:nvSpPr>
          <p:cNvPr id="5" name="Text Placeholder 4">
            <a:extLst>
              <a:ext uri="{FF2B5EF4-FFF2-40B4-BE49-F238E27FC236}">
                <a16:creationId xmlns:a16="http://schemas.microsoft.com/office/drawing/2014/main" id="{46E7F21D-41CD-146B-1686-589AF6CCE2B3}"/>
              </a:ext>
            </a:extLst>
          </p:cNvPr>
          <p:cNvSpPr>
            <a:spLocks noGrp="1"/>
          </p:cNvSpPr>
          <p:nvPr>
            <p:ph type="body" sz="quarter" idx="124"/>
          </p:nvPr>
        </p:nvSpPr>
        <p:spPr>
          <a:xfrm>
            <a:off x="517525" y="5257801"/>
            <a:ext cx="5578860" cy="73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p:txBody>
      </p:sp>
      <p:cxnSp>
        <p:nvCxnSpPr>
          <p:cNvPr id="2" name="Straight Connector 1">
            <a:extLst>
              <a:ext uri="{FF2B5EF4-FFF2-40B4-BE49-F238E27FC236}">
                <a16:creationId xmlns:a16="http://schemas.microsoft.com/office/drawing/2014/main" id="{504CBD6F-D5CB-FE13-6008-6F16DEF3CEEA}"/>
              </a:ext>
            </a:extLst>
          </p:cNvPr>
          <p:cNvCxnSpPr/>
          <p:nvPr userDrawn="1"/>
        </p:nvCxnSpPr>
        <p:spPr>
          <a:xfrm>
            <a:off x="517525" y="5075765"/>
            <a:ext cx="55784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5C94062-70CF-2736-2ED7-A8AF86A8B078}"/>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40239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 purple">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258B61-E695-173A-62E9-462D4B9FD5DC}"/>
              </a:ext>
            </a:extLst>
          </p:cNvPr>
          <p:cNvGrpSpPr/>
          <p:nvPr userDrawn="1"/>
        </p:nvGrpSpPr>
        <p:grpSpPr>
          <a:xfrm>
            <a:off x="1" y="6309994"/>
            <a:ext cx="12192000" cy="548006"/>
            <a:chOff x="1" y="6309994"/>
            <a:chExt cx="12192000" cy="548006"/>
          </a:xfrm>
        </p:grpSpPr>
        <p:sp>
          <p:nvSpPr>
            <p:cNvPr id="12" name="Rectangle 11">
              <a:extLst>
                <a:ext uri="{FF2B5EF4-FFF2-40B4-BE49-F238E27FC236}">
                  <a16:creationId xmlns:a16="http://schemas.microsoft.com/office/drawing/2014/main" id="{D6EBE942-19EB-D783-0303-751D36A8C55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3" name="Picture 12">
              <a:extLst>
                <a:ext uri="{FF2B5EF4-FFF2-40B4-BE49-F238E27FC236}">
                  <a16:creationId xmlns:a16="http://schemas.microsoft.com/office/drawing/2014/main" id="{50339E71-DC1F-4B48-F216-09E8AB03F9D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userDrawn="1">
            <p:ph type="title"/>
          </p:nvPr>
        </p:nvSpPr>
        <p:spPr>
          <a:xfrm>
            <a:off x="518159" y="1874837"/>
            <a:ext cx="11151553" cy="4114800"/>
          </a:xfrm>
        </p:spPr>
        <p:txBody>
          <a:bodyPr anchor="b">
            <a:normAutofit/>
          </a:bodyPr>
          <a:lstStyle>
            <a:lvl1pPr>
              <a:defRPr sz="11500">
                <a:solidFill>
                  <a:schemeClr val="bg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userDrawn="1">
            <p:ph type="body" idx="1"/>
          </p:nvPr>
        </p:nvSpPr>
        <p:spPr>
          <a:xfrm>
            <a:off x="518159" y="1098550"/>
            <a:ext cx="11151553" cy="544513"/>
          </a:xfrm>
        </p:spPr>
        <p:txBody>
          <a:bodyPr anchor="b">
            <a:normAutofit/>
          </a:bodyPr>
          <a:lstStyle>
            <a:lvl1pPr marL="0" indent="0">
              <a:buNone/>
              <a:defRPr sz="1600">
                <a:solidFill>
                  <a:schemeClr val="bg1"/>
                </a:solidFill>
                <a:latin typeface="Source Sans Pro SemiBold" panose="020B0603030403020204" pitchFamily="34" charset="0"/>
              </a:defRPr>
            </a:lvl1pPr>
            <a:lvl2pPr marL="0" indent="0">
              <a:buNone/>
              <a:defRPr sz="1600">
                <a:solidFill>
                  <a:schemeClr val="bg1"/>
                </a:solidFill>
                <a:latin typeface="Source Sans Pro SemiBold" panose="020B0603030403020204" pitchFamily="34" charset="0"/>
              </a:defRPr>
            </a:lvl2pPr>
            <a:lvl3pPr marL="0" indent="0">
              <a:buNone/>
              <a:defRPr sz="1600">
                <a:solidFill>
                  <a:schemeClr val="bg1"/>
                </a:solidFill>
                <a:latin typeface="Source Sans Pro SemiBold" panose="020B0603030403020204" pitchFamily="34" charset="0"/>
              </a:defRPr>
            </a:lvl3pPr>
            <a:lvl4pPr marL="0" indent="0">
              <a:buNone/>
              <a:defRPr sz="1600">
                <a:solidFill>
                  <a:schemeClr val="bg1"/>
                </a:solidFill>
                <a:latin typeface="Source Sans Pro SemiBold" panose="020B0603030403020204" pitchFamily="34" charset="0"/>
              </a:defRPr>
            </a:lvl4pPr>
            <a:lvl5pPr marL="0" indent="0">
              <a:buNone/>
              <a:defRPr sz="1600">
                <a:solidFill>
                  <a:schemeClr val="bg1"/>
                </a:solidFill>
                <a:latin typeface="Source Sans Pro SemiBold" panose="020B0603030403020204" pitchFamily="34" charset="0"/>
              </a:defRPr>
            </a:lvl5pPr>
            <a:lvl6pPr marL="0" indent="0">
              <a:buNone/>
              <a:defRPr sz="1600">
                <a:solidFill>
                  <a:schemeClr val="bg1"/>
                </a:solidFill>
                <a:latin typeface="Source Sans Pro SemiBold" panose="020B0603030403020204" pitchFamily="34" charset="0"/>
              </a:defRPr>
            </a:lvl6pPr>
            <a:lvl7pPr marL="0" indent="0">
              <a:buNone/>
              <a:defRPr sz="1600">
                <a:solidFill>
                  <a:schemeClr val="bg1"/>
                </a:solidFill>
                <a:latin typeface="Source Sans Pro SemiBold" panose="020B0603030403020204" pitchFamily="34" charset="0"/>
              </a:defRPr>
            </a:lvl7pPr>
            <a:lvl8pPr marL="0" indent="0">
              <a:buNone/>
              <a:defRPr sz="1600">
                <a:solidFill>
                  <a:schemeClr val="bg1"/>
                </a:solidFill>
                <a:latin typeface="Source Sans Pro SemiBold" panose="020B0603030403020204" pitchFamily="34" charset="0"/>
              </a:defRPr>
            </a:lvl8pPr>
            <a:lvl9pPr marL="0" indent="0">
              <a:buNone/>
              <a:defRPr sz="1600">
                <a:solidFill>
                  <a:schemeClr val="bg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userDrawn="1">
            <p:ph type="dt" sz="half" idx="10"/>
          </p:nvPr>
        </p:nvSpPr>
        <p:spPr/>
        <p:txBody>
          <a:bodyPr/>
          <a:lstStyle/>
          <a:p>
            <a:r>
              <a:rPr lang="en-US"/>
              <a:t>Month Year</a:t>
            </a:r>
            <a:endParaRPr lang="en-US" dirty="0"/>
          </a:p>
        </p:txBody>
      </p:sp>
      <p:sp>
        <p:nvSpPr>
          <p:cNvPr id="5" name="Footer Placeholder 4">
            <a:extLst>
              <a:ext uri="{FF2B5EF4-FFF2-40B4-BE49-F238E27FC236}">
                <a16:creationId xmlns:a16="http://schemas.microsoft.com/office/drawing/2014/main" id="{1317DFC8-6D32-385F-FE11-1BB7F04CE87C}"/>
              </a:ext>
            </a:extLst>
          </p:cNvPr>
          <p:cNvSpPr>
            <a:spLocks noGrp="1"/>
          </p:cNvSpPr>
          <p:nvPr userDrawn="1">
            <p:ph type="ftr" sz="quarter" idx="11"/>
          </p:nvPr>
        </p:nvSpPr>
        <p:spPr/>
        <p:txBody>
          <a:bodyPr/>
          <a:lstStyle/>
          <a:p>
            <a:r>
              <a:rPr lang="en-US" dirty="0"/>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userDrawn="1">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67ED74DC-BB3A-309A-637F-5206E0DCD03A}"/>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137219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statistics - purple">
    <p:bg>
      <p:bgPr>
        <a:solidFill>
          <a:schemeClr val="accent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A619C1-FD29-CA7B-4BE9-1421F11554BB}"/>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CA4A7198-D1A4-7B3D-1F26-A3E8E67C2ED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2" name="Picture 21">
              <a:extLst>
                <a:ext uri="{FF2B5EF4-FFF2-40B4-BE49-F238E27FC236}">
                  <a16:creationId xmlns:a16="http://schemas.microsoft.com/office/drawing/2014/main" id="{C369374E-541A-50CA-D3E0-1E88CD32F4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18159" y="1095057"/>
            <a:ext cx="3385504" cy="548006"/>
          </a:xfrm>
        </p:spPr>
        <p:txBody>
          <a:bodyPr anchor="b" anchorCtr="0">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25" name="Text Placeholder 2">
            <a:extLst>
              <a:ext uri="{FF2B5EF4-FFF2-40B4-BE49-F238E27FC236}">
                <a16:creationId xmlns:a16="http://schemas.microsoft.com/office/drawing/2014/main" id="{BF8DA54A-E631-3493-2BDA-726B1311D5FE}"/>
              </a:ext>
            </a:extLst>
          </p:cNvPr>
          <p:cNvSpPr>
            <a:spLocks noGrp="1"/>
          </p:cNvSpPr>
          <p:nvPr>
            <p:ph type="body" idx="123"/>
          </p:nvPr>
        </p:nvSpPr>
        <p:spPr>
          <a:xfrm>
            <a:off x="518159" y="2103966"/>
            <a:ext cx="3385504" cy="1827953"/>
          </a:xfrm>
        </p:spPr>
        <p:txBody>
          <a:bodyPr anchor="b" anchorCtr="0">
            <a:normAutofit/>
          </a:bodyPr>
          <a:lstStyle>
            <a:lvl1pPr marL="0" indent="0">
              <a:buNone/>
              <a:defRPr sz="11500" b="0">
                <a:solidFill>
                  <a:schemeClr val="bg1"/>
                </a:solidFill>
                <a:latin typeface="+mn-lt"/>
              </a:defRPr>
            </a:lvl1pPr>
            <a:lvl2pPr marL="0" indent="0">
              <a:buNone/>
              <a:defRPr sz="9600" b="0">
                <a:solidFill>
                  <a:schemeClr val="bg1"/>
                </a:solidFill>
                <a:latin typeface="+mn-lt"/>
              </a:defRPr>
            </a:lvl2pPr>
            <a:lvl3pPr marL="0" indent="0">
              <a:buNone/>
              <a:defRPr sz="7200" b="0">
                <a:solidFill>
                  <a:schemeClr val="bg1"/>
                </a:solidFill>
                <a:latin typeface="+mn-lt"/>
              </a:defRPr>
            </a:lvl3pPr>
            <a:lvl4pPr marL="0" indent="0">
              <a:buNone/>
              <a:defRPr sz="6000" b="0">
                <a:solidFill>
                  <a:schemeClr val="bg1"/>
                </a:solidFill>
                <a:latin typeface="+mn-lt"/>
              </a:defRPr>
            </a:lvl4pPr>
            <a:lvl5pPr marL="0" indent="0">
              <a:buNone/>
              <a:tabLst/>
              <a:defRPr sz="6000" b="0">
                <a:solidFill>
                  <a:schemeClr val="bg1"/>
                </a:solidFill>
                <a:latin typeface="+mn-lt"/>
              </a:defRPr>
            </a:lvl5pPr>
            <a:lvl6pPr marL="0" indent="0">
              <a:buNone/>
              <a:defRPr sz="6000" b="0">
                <a:solidFill>
                  <a:schemeClr val="bg1"/>
                </a:solidFill>
                <a:latin typeface="+mn-lt"/>
              </a:defRPr>
            </a:lvl6pPr>
            <a:lvl7pPr marL="0" indent="0">
              <a:buNone/>
              <a:defRPr sz="6000" b="0">
                <a:solidFill>
                  <a:schemeClr val="bg1"/>
                </a:solidFill>
                <a:latin typeface="+mn-lt"/>
              </a:defRPr>
            </a:lvl7pPr>
            <a:lvl8pPr marL="0" indent="0">
              <a:buNone/>
              <a:defRPr sz="6000" b="0">
                <a:solidFill>
                  <a:schemeClr val="bg1"/>
                </a:solidFill>
                <a:latin typeface="+mn-lt"/>
              </a:defRPr>
            </a:lvl8pPr>
            <a:lvl9pPr marL="0" indent="0">
              <a:buNone/>
              <a:defRPr sz="6000" b="0">
                <a:solidFill>
                  <a:schemeClr val="bg1"/>
                </a:solidFill>
                <a:latin typeface="+mn-lt"/>
              </a:defRPr>
            </a:lvl9pPr>
          </a:lstStyle>
          <a:p>
            <a:pPr lvl="0"/>
            <a:r>
              <a:rPr lang="en-US"/>
              <a:t>Click to edit Master text styles</a:t>
            </a:r>
          </a:p>
        </p:txBody>
      </p:sp>
      <p:sp>
        <p:nvSpPr>
          <p:cNvPr id="5" name="Text Placeholder 4">
            <a:extLst>
              <a:ext uri="{FF2B5EF4-FFF2-40B4-BE49-F238E27FC236}">
                <a16:creationId xmlns:a16="http://schemas.microsoft.com/office/drawing/2014/main" id="{46E7F21D-41CD-146B-1686-589AF6CCE2B3}"/>
              </a:ext>
            </a:extLst>
          </p:cNvPr>
          <p:cNvSpPr>
            <a:spLocks noGrp="1"/>
          </p:cNvSpPr>
          <p:nvPr>
            <p:ph type="body" sz="quarter" idx="124"/>
          </p:nvPr>
        </p:nvSpPr>
        <p:spPr>
          <a:xfrm>
            <a:off x="517526" y="4140962"/>
            <a:ext cx="3390094" cy="1847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2" name="Text Placeholder 2">
            <a:extLst>
              <a:ext uri="{FF2B5EF4-FFF2-40B4-BE49-F238E27FC236}">
                <a16:creationId xmlns:a16="http://schemas.microsoft.com/office/drawing/2014/main" id="{B7790BB3-2662-0DCB-8F70-6B7C3CC70C46}"/>
              </a:ext>
            </a:extLst>
          </p:cNvPr>
          <p:cNvSpPr>
            <a:spLocks noGrp="1"/>
          </p:cNvSpPr>
          <p:nvPr>
            <p:ph type="body" idx="125"/>
          </p:nvPr>
        </p:nvSpPr>
        <p:spPr>
          <a:xfrm>
            <a:off x="4414463" y="1095057"/>
            <a:ext cx="3383280" cy="548006"/>
          </a:xfrm>
        </p:spPr>
        <p:txBody>
          <a:bodyPr anchor="b" anchorCtr="0">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4" name="Text Placeholder 2">
            <a:extLst>
              <a:ext uri="{FF2B5EF4-FFF2-40B4-BE49-F238E27FC236}">
                <a16:creationId xmlns:a16="http://schemas.microsoft.com/office/drawing/2014/main" id="{CB42AE3F-722F-64D4-B233-1B0427B8D407}"/>
              </a:ext>
            </a:extLst>
          </p:cNvPr>
          <p:cNvSpPr>
            <a:spLocks noGrp="1"/>
          </p:cNvSpPr>
          <p:nvPr>
            <p:ph type="body" idx="126"/>
          </p:nvPr>
        </p:nvSpPr>
        <p:spPr>
          <a:xfrm>
            <a:off x="4414463" y="2103966"/>
            <a:ext cx="3383280" cy="1827953"/>
          </a:xfrm>
        </p:spPr>
        <p:txBody>
          <a:bodyPr anchor="b" anchorCtr="0">
            <a:normAutofit/>
          </a:bodyPr>
          <a:lstStyle>
            <a:lvl1pPr marL="0" indent="0">
              <a:buNone/>
              <a:defRPr sz="11500" b="0">
                <a:solidFill>
                  <a:schemeClr val="bg1"/>
                </a:solidFill>
                <a:latin typeface="+mn-lt"/>
              </a:defRPr>
            </a:lvl1pPr>
            <a:lvl2pPr marL="0" indent="0">
              <a:buNone/>
              <a:defRPr sz="9600" b="0">
                <a:solidFill>
                  <a:schemeClr val="bg1"/>
                </a:solidFill>
                <a:latin typeface="+mn-lt"/>
              </a:defRPr>
            </a:lvl2pPr>
            <a:lvl3pPr marL="0" indent="0">
              <a:buNone/>
              <a:defRPr sz="7200" b="0">
                <a:solidFill>
                  <a:schemeClr val="bg1"/>
                </a:solidFill>
                <a:latin typeface="+mn-lt"/>
              </a:defRPr>
            </a:lvl3pPr>
            <a:lvl4pPr marL="0" indent="0">
              <a:buNone/>
              <a:defRPr sz="6000" b="0">
                <a:solidFill>
                  <a:schemeClr val="bg1"/>
                </a:solidFill>
                <a:latin typeface="+mn-lt"/>
              </a:defRPr>
            </a:lvl4pPr>
            <a:lvl5pPr marL="0" indent="0">
              <a:buNone/>
              <a:tabLst/>
              <a:defRPr sz="6000" b="0">
                <a:solidFill>
                  <a:schemeClr val="bg1"/>
                </a:solidFill>
                <a:latin typeface="+mn-lt"/>
              </a:defRPr>
            </a:lvl5pPr>
            <a:lvl6pPr marL="0" indent="0">
              <a:buNone/>
              <a:defRPr sz="6000" b="0">
                <a:solidFill>
                  <a:schemeClr val="bg1"/>
                </a:solidFill>
                <a:latin typeface="+mn-lt"/>
              </a:defRPr>
            </a:lvl6pPr>
            <a:lvl7pPr marL="0" indent="0">
              <a:buNone/>
              <a:defRPr sz="6000" b="0">
                <a:solidFill>
                  <a:schemeClr val="bg1"/>
                </a:solidFill>
                <a:latin typeface="+mn-lt"/>
              </a:defRPr>
            </a:lvl7pPr>
            <a:lvl8pPr marL="0" indent="0">
              <a:buNone/>
              <a:defRPr sz="6000" b="0">
                <a:solidFill>
                  <a:schemeClr val="bg1"/>
                </a:solidFill>
                <a:latin typeface="+mn-lt"/>
              </a:defRPr>
            </a:lvl8pPr>
            <a:lvl9pPr marL="0" indent="0">
              <a:buNone/>
              <a:defRPr sz="6000" b="0">
                <a:solidFill>
                  <a:schemeClr val="bg1"/>
                </a:solidFill>
                <a:latin typeface="+mn-lt"/>
              </a:defRPr>
            </a:lvl9pPr>
          </a:lstStyle>
          <a:p>
            <a:pPr lvl="0"/>
            <a:r>
              <a:rPr lang="en-US"/>
              <a:t>Click to edit Master text styles</a:t>
            </a:r>
          </a:p>
        </p:txBody>
      </p:sp>
      <p:sp>
        <p:nvSpPr>
          <p:cNvPr id="6" name="Text Placeholder 4">
            <a:extLst>
              <a:ext uri="{FF2B5EF4-FFF2-40B4-BE49-F238E27FC236}">
                <a16:creationId xmlns:a16="http://schemas.microsoft.com/office/drawing/2014/main" id="{47CBE01C-CFC3-4CE4-FF05-0A15F13822D0}"/>
              </a:ext>
            </a:extLst>
          </p:cNvPr>
          <p:cNvSpPr>
            <a:spLocks noGrp="1"/>
          </p:cNvSpPr>
          <p:nvPr>
            <p:ph type="body" sz="quarter" idx="127"/>
          </p:nvPr>
        </p:nvSpPr>
        <p:spPr>
          <a:xfrm>
            <a:off x="4413829" y="4140962"/>
            <a:ext cx="3383280" cy="1847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C7EB732F-3B04-133A-4BC0-7A07922A6A3B}"/>
              </a:ext>
            </a:extLst>
          </p:cNvPr>
          <p:cNvSpPr>
            <a:spLocks noGrp="1"/>
          </p:cNvSpPr>
          <p:nvPr>
            <p:ph type="body" idx="128"/>
          </p:nvPr>
        </p:nvSpPr>
        <p:spPr>
          <a:xfrm>
            <a:off x="8291831" y="1095057"/>
            <a:ext cx="3383280" cy="548006"/>
          </a:xfrm>
        </p:spPr>
        <p:txBody>
          <a:bodyPr anchor="b" anchorCtr="0">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14" name="Text Placeholder 2">
            <a:extLst>
              <a:ext uri="{FF2B5EF4-FFF2-40B4-BE49-F238E27FC236}">
                <a16:creationId xmlns:a16="http://schemas.microsoft.com/office/drawing/2014/main" id="{3DB3299F-9EE4-DD8F-3A6F-192431EEB3C4}"/>
              </a:ext>
            </a:extLst>
          </p:cNvPr>
          <p:cNvSpPr>
            <a:spLocks noGrp="1"/>
          </p:cNvSpPr>
          <p:nvPr>
            <p:ph type="body" idx="129"/>
          </p:nvPr>
        </p:nvSpPr>
        <p:spPr>
          <a:xfrm>
            <a:off x="8291831" y="2103966"/>
            <a:ext cx="3383280" cy="1827953"/>
          </a:xfrm>
        </p:spPr>
        <p:txBody>
          <a:bodyPr anchor="b" anchorCtr="0">
            <a:normAutofit/>
          </a:bodyPr>
          <a:lstStyle>
            <a:lvl1pPr marL="0" indent="0">
              <a:buNone/>
              <a:defRPr sz="11500" b="0">
                <a:solidFill>
                  <a:schemeClr val="bg1"/>
                </a:solidFill>
                <a:latin typeface="+mn-lt"/>
              </a:defRPr>
            </a:lvl1pPr>
            <a:lvl2pPr marL="0" indent="0">
              <a:buNone/>
              <a:defRPr sz="9600" b="0">
                <a:solidFill>
                  <a:schemeClr val="bg1"/>
                </a:solidFill>
                <a:latin typeface="+mn-lt"/>
              </a:defRPr>
            </a:lvl2pPr>
            <a:lvl3pPr marL="0" indent="0">
              <a:buNone/>
              <a:defRPr sz="7200" b="0">
                <a:solidFill>
                  <a:schemeClr val="bg1"/>
                </a:solidFill>
                <a:latin typeface="+mn-lt"/>
              </a:defRPr>
            </a:lvl3pPr>
            <a:lvl4pPr marL="0" indent="0">
              <a:buNone/>
              <a:defRPr sz="6000" b="0">
                <a:solidFill>
                  <a:schemeClr val="bg1"/>
                </a:solidFill>
                <a:latin typeface="+mn-lt"/>
              </a:defRPr>
            </a:lvl4pPr>
            <a:lvl5pPr marL="0" indent="0">
              <a:buNone/>
              <a:tabLst/>
              <a:defRPr sz="6000" b="0">
                <a:solidFill>
                  <a:schemeClr val="bg1"/>
                </a:solidFill>
                <a:latin typeface="+mn-lt"/>
              </a:defRPr>
            </a:lvl5pPr>
            <a:lvl6pPr marL="0" indent="0">
              <a:buNone/>
              <a:defRPr sz="6000" b="0">
                <a:solidFill>
                  <a:schemeClr val="bg1"/>
                </a:solidFill>
                <a:latin typeface="+mn-lt"/>
              </a:defRPr>
            </a:lvl6pPr>
            <a:lvl7pPr marL="0" indent="0">
              <a:buNone/>
              <a:defRPr sz="6000" b="0">
                <a:solidFill>
                  <a:schemeClr val="bg1"/>
                </a:solidFill>
                <a:latin typeface="+mn-lt"/>
              </a:defRPr>
            </a:lvl7pPr>
            <a:lvl8pPr marL="0" indent="0">
              <a:buNone/>
              <a:defRPr sz="6000" b="0">
                <a:solidFill>
                  <a:schemeClr val="bg1"/>
                </a:solidFill>
                <a:latin typeface="+mn-lt"/>
              </a:defRPr>
            </a:lvl8pPr>
            <a:lvl9pPr marL="0" indent="0">
              <a:buNone/>
              <a:defRPr sz="6000" b="0">
                <a:solidFill>
                  <a:schemeClr val="bg1"/>
                </a:solidFill>
                <a:latin typeface="+mn-lt"/>
              </a:defRPr>
            </a:lvl9pPr>
          </a:lstStyle>
          <a:p>
            <a:pPr lvl="0"/>
            <a:r>
              <a:rPr lang="en-US"/>
              <a:t>Click to edit Master text styles</a:t>
            </a:r>
          </a:p>
        </p:txBody>
      </p:sp>
      <p:sp>
        <p:nvSpPr>
          <p:cNvPr id="15" name="Text Placeholder 4">
            <a:extLst>
              <a:ext uri="{FF2B5EF4-FFF2-40B4-BE49-F238E27FC236}">
                <a16:creationId xmlns:a16="http://schemas.microsoft.com/office/drawing/2014/main" id="{0E400AC6-A32D-02A3-FD00-29A43AC85E12}"/>
              </a:ext>
            </a:extLst>
          </p:cNvPr>
          <p:cNvSpPr>
            <a:spLocks noGrp="1"/>
          </p:cNvSpPr>
          <p:nvPr>
            <p:ph type="body" sz="quarter" idx="130"/>
          </p:nvPr>
        </p:nvSpPr>
        <p:spPr>
          <a:xfrm>
            <a:off x="8291197" y="4140962"/>
            <a:ext cx="3383280" cy="1847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cxnSp>
        <p:nvCxnSpPr>
          <p:cNvPr id="16" name="Straight Connector 15">
            <a:extLst>
              <a:ext uri="{FF2B5EF4-FFF2-40B4-BE49-F238E27FC236}">
                <a16:creationId xmlns:a16="http://schemas.microsoft.com/office/drawing/2014/main" id="{BDBBAAC5-CC10-A1F2-D4CF-91F1C8B82770}"/>
              </a:ext>
            </a:extLst>
          </p:cNvPr>
          <p:cNvCxnSpPr>
            <a:cxnSpLocks/>
          </p:cNvCxnSpPr>
          <p:nvPr userDrawn="1"/>
        </p:nvCxnSpPr>
        <p:spPr>
          <a:xfrm>
            <a:off x="517525" y="3931919"/>
            <a:ext cx="33832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FC8504-5367-9653-14DC-739620BFFB82}"/>
              </a:ext>
            </a:extLst>
          </p:cNvPr>
          <p:cNvCxnSpPr>
            <a:cxnSpLocks/>
          </p:cNvCxnSpPr>
          <p:nvPr userDrawn="1"/>
        </p:nvCxnSpPr>
        <p:spPr>
          <a:xfrm>
            <a:off x="4418528" y="3931919"/>
            <a:ext cx="33832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0B6333-AFDB-50A7-593F-122F0797D172}"/>
              </a:ext>
            </a:extLst>
          </p:cNvPr>
          <p:cNvCxnSpPr>
            <a:cxnSpLocks/>
          </p:cNvCxnSpPr>
          <p:nvPr userDrawn="1"/>
        </p:nvCxnSpPr>
        <p:spPr>
          <a:xfrm>
            <a:off x="8291197" y="3931919"/>
            <a:ext cx="33832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874F3E7-F845-CB48-1FE6-51FCF7D71B8C}"/>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154771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statistics - whit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C7F2ACE-58C4-4002-BB75-B5563F477218}"/>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6D091399-1475-2E2C-5768-6978BE680CBA}"/>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B5395102-9378-EA1C-CEB3-7C4F01D87C9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18159" y="1095057"/>
            <a:ext cx="3383280" cy="548006"/>
          </a:xfrm>
        </p:spPr>
        <p:txBody>
          <a:bodyPr anchor="b" anchorCtr="0">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25" name="Text Placeholder 2">
            <a:extLst>
              <a:ext uri="{FF2B5EF4-FFF2-40B4-BE49-F238E27FC236}">
                <a16:creationId xmlns:a16="http://schemas.microsoft.com/office/drawing/2014/main" id="{BF8DA54A-E631-3493-2BDA-726B1311D5FE}"/>
              </a:ext>
            </a:extLst>
          </p:cNvPr>
          <p:cNvSpPr>
            <a:spLocks noGrp="1"/>
          </p:cNvSpPr>
          <p:nvPr>
            <p:ph type="body" idx="123"/>
          </p:nvPr>
        </p:nvSpPr>
        <p:spPr>
          <a:xfrm>
            <a:off x="518159" y="2103966"/>
            <a:ext cx="3383280" cy="1827953"/>
          </a:xfrm>
        </p:spPr>
        <p:txBody>
          <a:bodyPr anchor="b" anchorCtr="0">
            <a:normAutofit/>
          </a:bodyPr>
          <a:lstStyle>
            <a:lvl1pPr marL="0" indent="0">
              <a:buNone/>
              <a:defRPr sz="11500" b="0">
                <a:solidFill>
                  <a:schemeClr val="accent1"/>
                </a:solidFill>
                <a:latin typeface="+mn-lt"/>
              </a:defRPr>
            </a:lvl1pPr>
            <a:lvl2pPr marL="0" indent="0">
              <a:buNone/>
              <a:defRPr sz="9600" b="0">
                <a:solidFill>
                  <a:schemeClr val="accent1"/>
                </a:solidFill>
                <a:latin typeface="+mn-lt"/>
              </a:defRPr>
            </a:lvl2pPr>
            <a:lvl3pPr marL="0" indent="0">
              <a:buNone/>
              <a:defRPr sz="7200" b="0">
                <a:solidFill>
                  <a:schemeClr val="accent1"/>
                </a:solidFill>
                <a:latin typeface="+mn-lt"/>
              </a:defRPr>
            </a:lvl3pPr>
            <a:lvl4pPr marL="0" indent="0">
              <a:buNone/>
              <a:defRPr sz="6000" b="0">
                <a:solidFill>
                  <a:schemeClr val="accent1"/>
                </a:solidFill>
                <a:latin typeface="+mn-lt"/>
              </a:defRPr>
            </a:lvl4pPr>
            <a:lvl5pPr marL="0" indent="0">
              <a:buNone/>
              <a:tabLst/>
              <a:defRPr sz="6000" b="0">
                <a:solidFill>
                  <a:schemeClr val="accent1"/>
                </a:solidFill>
                <a:latin typeface="+mn-lt"/>
              </a:defRPr>
            </a:lvl5pPr>
            <a:lvl6pPr marL="0" indent="0">
              <a:buNone/>
              <a:defRPr sz="6000" b="0">
                <a:solidFill>
                  <a:schemeClr val="accent1"/>
                </a:solidFill>
                <a:latin typeface="+mn-lt"/>
              </a:defRPr>
            </a:lvl6pPr>
            <a:lvl7pPr marL="0" indent="0">
              <a:buNone/>
              <a:defRPr sz="6000" b="0">
                <a:solidFill>
                  <a:schemeClr val="accent1"/>
                </a:solidFill>
                <a:latin typeface="+mn-lt"/>
              </a:defRPr>
            </a:lvl7pPr>
            <a:lvl8pPr marL="0" indent="0">
              <a:buNone/>
              <a:defRPr sz="6000" b="0">
                <a:solidFill>
                  <a:schemeClr val="accent1"/>
                </a:solidFill>
                <a:latin typeface="+mn-lt"/>
              </a:defRPr>
            </a:lvl8pPr>
            <a:lvl9pPr marL="0" indent="0">
              <a:buNone/>
              <a:defRPr sz="6000" b="0">
                <a:solidFill>
                  <a:schemeClr val="accent1"/>
                </a:solidFill>
                <a:latin typeface="+mn-lt"/>
              </a:defRPr>
            </a:lvl9pPr>
          </a:lstStyle>
          <a:p>
            <a:pPr lvl="0"/>
            <a:r>
              <a:rPr lang="en-US"/>
              <a:t>Click to edit Master text styles</a:t>
            </a:r>
          </a:p>
        </p:txBody>
      </p:sp>
      <p:sp>
        <p:nvSpPr>
          <p:cNvPr id="5" name="Text Placeholder 4">
            <a:extLst>
              <a:ext uri="{FF2B5EF4-FFF2-40B4-BE49-F238E27FC236}">
                <a16:creationId xmlns:a16="http://schemas.microsoft.com/office/drawing/2014/main" id="{46E7F21D-41CD-146B-1686-589AF6CCE2B3}"/>
              </a:ext>
            </a:extLst>
          </p:cNvPr>
          <p:cNvSpPr>
            <a:spLocks noGrp="1"/>
          </p:cNvSpPr>
          <p:nvPr>
            <p:ph type="body" sz="quarter" idx="124"/>
          </p:nvPr>
        </p:nvSpPr>
        <p:spPr>
          <a:xfrm>
            <a:off x="517525" y="4140962"/>
            <a:ext cx="3383280" cy="1847088"/>
          </a:xfrm>
        </p:spPr>
        <p:txBody>
          <a:bodyPr/>
          <a:lstStyle/>
          <a:p>
            <a:pPr lvl="0"/>
            <a:r>
              <a:rPr lang="en-US"/>
              <a:t>Click to edit Master text styles</a:t>
            </a:r>
          </a:p>
          <a:p>
            <a:pPr lvl="1"/>
            <a:r>
              <a:rPr lang="en-US"/>
              <a:t>Second level</a:t>
            </a:r>
          </a:p>
        </p:txBody>
      </p:sp>
      <p:sp>
        <p:nvSpPr>
          <p:cNvPr id="21" name="Text Placeholder 2">
            <a:extLst>
              <a:ext uri="{FF2B5EF4-FFF2-40B4-BE49-F238E27FC236}">
                <a16:creationId xmlns:a16="http://schemas.microsoft.com/office/drawing/2014/main" id="{22829B64-B9E3-6F87-6E3A-902347095395}"/>
              </a:ext>
            </a:extLst>
          </p:cNvPr>
          <p:cNvSpPr>
            <a:spLocks noGrp="1"/>
          </p:cNvSpPr>
          <p:nvPr>
            <p:ph type="body" idx="125"/>
          </p:nvPr>
        </p:nvSpPr>
        <p:spPr>
          <a:xfrm>
            <a:off x="4413828" y="1095057"/>
            <a:ext cx="3383280" cy="548006"/>
          </a:xfrm>
        </p:spPr>
        <p:txBody>
          <a:bodyPr anchor="b" anchorCtr="0">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22" name="Text Placeholder 2">
            <a:extLst>
              <a:ext uri="{FF2B5EF4-FFF2-40B4-BE49-F238E27FC236}">
                <a16:creationId xmlns:a16="http://schemas.microsoft.com/office/drawing/2014/main" id="{11B07066-EEE2-B4DF-0D1C-E6DA89E162E0}"/>
              </a:ext>
            </a:extLst>
          </p:cNvPr>
          <p:cNvSpPr>
            <a:spLocks noGrp="1"/>
          </p:cNvSpPr>
          <p:nvPr>
            <p:ph type="body" idx="126"/>
          </p:nvPr>
        </p:nvSpPr>
        <p:spPr>
          <a:xfrm>
            <a:off x="4413829" y="2103966"/>
            <a:ext cx="3383280" cy="1827953"/>
          </a:xfrm>
        </p:spPr>
        <p:txBody>
          <a:bodyPr anchor="b" anchorCtr="0">
            <a:normAutofit/>
          </a:bodyPr>
          <a:lstStyle>
            <a:lvl1pPr marL="0" indent="0">
              <a:buNone/>
              <a:defRPr sz="11500" b="0">
                <a:solidFill>
                  <a:schemeClr val="accent1"/>
                </a:solidFill>
                <a:latin typeface="+mn-lt"/>
              </a:defRPr>
            </a:lvl1pPr>
            <a:lvl2pPr marL="0" indent="0">
              <a:buNone/>
              <a:defRPr sz="9600" b="0">
                <a:solidFill>
                  <a:schemeClr val="accent1"/>
                </a:solidFill>
                <a:latin typeface="+mn-lt"/>
              </a:defRPr>
            </a:lvl2pPr>
            <a:lvl3pPr marL="0" indent="0">
              <a:buNone/>
              <a:defRPr sz="7200" b="0">
                <a:solidFill>
                  <a:schemeClr val="accent1"/>
                </a:solidFill>
                <a:latin typeface="+mn-lt"/>
              </a:defRPr>
            </a:lvl3pPr>
            <a:lvl4pPr marL="0" indent="0">
              <a:buNone/>
              <a:defRPr sz="6000" b="0">
                <a:solidFill>
                  <a:schemeClr val="accent1"/>
                </a:solidFill>
                <a:latin typeface="+mn-lt"/>
              </a:defRPr>
            </a:lvl4pPr>
            <a:lvl5pPr marL="0" indent="0">
              <a:buNone/>
              <a:tabLst/>
              <a:defRPr sz="6000" b="0">
                <a:solidFill>
                  <a:schemeClr val="accent1"/>
                </a:solidFill>
                <a:latin typeface="+mn-lt"/>
              </a:defRPr>
            </a:lvl5pPr>
            <a:lvl6pPr marL="0" indent="0">
              <a:buNone/>
              <a:defRPr sz="6000" b="0">
                <a:solidFill>
                  <a:schemeClr val="accent1"/>
                </a:solidFill>
                <a:latin typeface="+mn-lt"/>
              </a:defRPr>
            </a:lvl6pPr>
            <a:lvl7pPr marL="0" indent="0">
              <a:buNone/>
              <a:defRPr sz="6000" b="0">
                <a:solidFill>
                  <a:schemeClr val="accent1"/>
                </a:solidFill>
                <a:latin typeface="+mn-lt"/>
              </a:defRPr>
            </a:lvl7pPr>
            <a:lvl8pPr marL="0" indent="0">
              <a:buNone/>
              <a:defRPr sz="6000" b="0">
                <a:solidFill>
                  <a:schemeClr val="accent1"/>
                </a:solidFill>
                <a:latin typeface="+mn-lt"/>
              </a:defRPr>
            </a:lvl8pPr>
            <a:lvl9pPr marL="0" indent="0">
              <a:buNone/>
              <a:defRPr sz="6000" b="0">
                <a:solidFill>
                  <a:schemeClr val="accent1"/>
                </a:solidFill>
                <a:latin typeface="+mn-lt"/>
              </a:defRPr>
            </a:lvl9pPr>
          </a:lstStyle>
          <a:p>
            <a:pPr lvl="0"/>
            <a:r>
              <a:rPr lang="en-US"/>
              <a:t>Click to edit Master text styles</a:t>
            </a:r>
          </a:p>
        </p:txBody>
      </p:sp>
      <p:sp>
        <p:nvSpPr>
          <p:cNvPr id="23" name="Text Placeholder 4">
            <a:extLst>
              <a:ext uri="{FF2B5EF4-FFF2-40B4-BE49-F238E27FC236}">
                <a16:creationId xmlns:a16="http://schemas.microsoft.com/office/drawing/2014/main" id="{C0B0B95A-9E07-BCF7-E71F-6784D74F94C1}"/>
              </a:ext>
            </a:extLst>
          </p:cNvPr>
          <p:cNvSpPr>
            <a:spLocks noGrp="1"/>
          </p:cNvSpPr>
          <p:nvPr>
            <p:ph type="body" sz="quarter" idx="127"/>
          </p:nvPr>
        </p:nvSpPr>
        <p:spPr>
          <a:xfrm>
            <a:off x="4413195" y="4140962"/>
            <a:ext cx="3383280" cy="1847088"/>
          </a:xfrm>
        </p:spPr>
        <p:txBody>
          <a:bodyPr/>
          <a:lstStyle/>
          <a:p>
            <a:pPr lvl="0"/>
            <a:r>
              <a:rPr lang="en-US"/>
              <a:t>Click to edit Master text styles</a:t>
            </a:r>
          </a:p>
          <a:p>
            <a:pPr lvl="1"/>
            <a:r>
              <a:rPr lang="en-US"/>
              <a:t>Second level</a:t>
            </a:r>
          </a:p>
        </p:txBody>
      </p:sp>
      <p:sp>
        <p:nvSpPr>
          <p:cNvPr id="24" name="Text Placeholder 2">
            <a:extLst>
              <a:ext uri="{FF2B5EF4-FFF2-40B4-BE49-F238E27FC236}">
                <a16:creationId xmlns:a16="http://schemas.microsoft.com/office/drawing/2014/main" id="{DD0DAC92-4ECE-1DA0-72FF-4ABA73034978}"/>
              </a:ext>
            </a:extLst>
          </p:cNvPr>
          <p:cNvSpPr>
            <a:spLocks noGrp="1"/>
          </p:cNvSpPr>
          <p:nvPr>
            <p:ph type="body" idx="128"/>
          </p:nvPr>
        </p:nvSpPr>
        <p:spPr>
          <a:xfrm>
            <a:off x="8286433" y="1095057"/>
            <a:ext cx="3383280" cy="548006"/>
          </a:xfrm>
        </p:spPr>
        <p:txBody>
          <a:bodyPr anchor="b" anchorCtr="0">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57" name="Text Placeholder 2">
            <a:extLst>
              <a:ext uri="{FF2B5EF4-FFF2-40B4-BE49-F238E27FC236}">
                <a16:creationId xmlns:a16="http://schemas.microsoft.com/office/drawing/2014/main" id="{E9563463-F59E-5CB5-BB28-23C1351BDC76}"/>
              </a:ext>
            </a:extLst>
          </p:cNvPr>
          <p:cNvSpPr>
            <a:spLocks noGrp="1"/>
          </p:cNvSpPr>
          <p:nvPr>
            <p:ph type="body" idx="129"/>
          </p:nvPr>
        </p:nvSpPr>
        <p:spPr>
          <a:xfrm>
            <a:off x="8286433" y="2103966"/>
            <a:ext cx="3383280" cy="1827953"/>
          </a:xfrm>
        </p:spPr>
        <p:txBody>
          <a:bodyPr anchor="b" anchorCtr="0">
            <a:normAutofit/>
          </a:bodyPr>
          <a:lstStyle>
            <a:lvl1pPr marL="0" indent="0">
              <a:buNone/>
              <a:defRPr sz="11500" b="0">
                <a:solidFill>
                  <a:schemeClr val="accent1"/>
                </a:solidFill>
                <a:latin typeface="+mn-lt"/>
              </a:defRPr>
            </a:lvl1pPr>
            <a:lvl2pPr marL="0" indent="0">
              <a:buNone/>
              <a:defRPr sz="9600" b="0">
                <a:solidFill>
                  <a:schemeClr val="accent1"/>
                </a:solidFill>
                <a:latin typeface="+mn-lt"/>
              </a:defRPr>
            </a:lvl2pPr>
            <a:lvl3pPr marL="0" indent="0">
              <a:buNone/>
              <a:defRPr sz="7200" b="0">
                <a:solidFill>
                  <a:schemeClr val="accent1"/>
                </a:solidFill>
                <a:latin typeface="+mn-lt"/>
              </a:defRPr>
            </a:lvl3pPr>
            <a:lvl4pPr marL="0" indent="0">
              <a:buNone/>
              <a:defRPr sz="6000" b="0">
                <a:solidFill>
                  <a:schemeClr val="accent1"/>
                </a:solidFill>
                <a:latin typeface="+mn-lt"/>
              </a:defRPr>
            </a:lvl4pPr>
            <a:lvl5pPr marL="0" indent="0">
              <a:buNone/>
              <a:tabLst/>
              <a:defRPr sz="6000" b="0">
                <a:solidFill>
                  <a:schemeClr val="accent1"/>
                </a:solidFill>
                <a:latin typeface="+mn-lt"/>
              </a:defRPr>
            </a:lvl5pPr>
            <a:lvl6pPr marL="0" indent="0">
              <a:buNone/>
              <a:defRPr sz="6000" b="0">
                <a:solidFill>
                  <a:schemeClr val="accent1"/>
                </a:solidFill>
                <a:latin typeface="+mn-lt"/>
              </a:defRPr>
            </a:lvl6pPr>
            <a:lvl7pPr marL="0" indent="0">
              <a:buNone/>
              <a:defRPr sz="6000" b="0">
                <a:solidFill>
                  <a:schemeClr val="accent1"/>
                </a:solidFill>
                <a:latin typeface="+mn-lt"/>
              </a:defRPr>
            </a:lvl7pPr>
            <a:lvl8pPr marL="0" indent="0">
              <a:buNone/>
              <a:defRPr sz="6000" b="0">
                <a:solidFill>
                  <a:schemeClr val="accent1"/>
                </a:solidFill>
                <a:latin typeface="+mn-lt"/>
              </a:defRPr>
            </a:lvl8pPr>
            <a:lvl9pPr marL="0" indent="0">
              <a:buNone/>
              <a:defRPr sz="6000" b="0">
                <a:solidFill>
                  <a:schemeClr val="accent1"/>
                </a:solidFill>
                <a:latin typeface="+mn-lt"/>
              </a:defRPr>
            </a:lvl9pPr>
          </a:lstStyle>
          <a:p>
            <a:pPr lvl="0"/>
            <a:r>
              <a:rPr lang="en-US"/>
              <a:t>Click to edit Master text styles</a:t>
            </a:r>
          </a:p>
        </p:txBody>
      </p:sp>
      <p:sp>
        <p:nvSpPr>
          <p:cNvPr id="58" name="Text Placeholder 4">
            <a:extLst>
              <a:ext uri="{FF2B5EF4-FFF2-40B4-BE49-F238E27FC236}">
                <a16:creationId xmlns:a16="http://schemas.microsoft.com/office/drawing/2014/main" id="{4F8193EB-878A-FD88-E58A-23BC14A976EF}"/>
              </a:ext>
            </a:extLst>
          </p:cNvPr>
          <p:cNvSpPr>
            <a:spLocks noGrp="1"/>
          </p:cNvSpPr>
          <p:nvPr>
            <p:ph type="body" sz="quarter" idx="130"/>
          </p:nvPr>
        </p:nvSpPr>
        <p:spPr>
          <a:xfrm>
            <a:off x="8285799" y="4140962"/>
            <a:ext cx="3383280" cy="1847088"/>
          </a:xfrm>
        </p:spPr>
        <p:txBody>
          <a:bodyPr/>
          <a:lstStyle/>
          <a:p>
            <a:pPr lvl="0"/>
            <a:r>
              <a:rPr lang="en-US"/>
              <a:t>Click to edit Master text styles</a:t>
            </a:r>
          </a:p>
          <a:p>
            <a:pPr lvl="1"/>
            <a:r>
              <a:rPr lang="en-US"/>
              <a:t>Second level</a:t>
            </a:r>
          </a:p>
        </p:txBody>
      </p:sp>
      <p:cxnSp>
        <p:nvCxnSpPr>
          <p:cNvPr id="2" name="Straight Connector 1">
            <a:extLst>
              <a:ext uri="{FF2B5EF4-FFF2-40B4-BE49-F238E27FC236}">
                <a16:creationId xmlns:a16="http://schemas.microsoft.com/office/drawing/2014/main" id="{382A48C9-13C5-409E-FABF-01BEF27D686F}"/>
              </a:ext>
            </a:extLst>
          </p:cNvPr>
          <p:cNvCxnSpPr>
            <a:cxnSpLocks/>
          </p:cNvCxnSpPr>
          <p:nvPr userDrawn="1"/>
        </p:nvCxnSpPr>
        <p:spPr>
          <a:xfrm>
            <a:off x="517525" y="3931919"/>
            <a:ext cx="33832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D77F2C-D8AA-3869-B7E5-9C6AB3635707}"/>
              </a:ext>
            </a:extLst>
          </p:cNvPr>
          <p:cNvCxnSpPr>
            <a:cxnSpLocks/>
          </p:cNvCxnSpPr>
          <p:nvPr userDrawn="1"/>
        </p:nvCxnSpPr>
        <p:spPr>
          <a:xfrm>
            <a:off x="4422656" y="3931919"/>
            <a:ext cx="33832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9DF8D0-8F0E-2785-83D6-17FDC2B8C45C}"/>
              </a:ext>
            </a:extLst>
          </p:cNvPr>
          <p:cNvCxnSpPr>
            <a:cxnSpLocks/>
          </p:cNvCxnSpPr>
          <p:nvPr userDrawn="1"/>
        </p:nvCxnSpPr>
        <p:spPr>
          <a:xfrm>
            <a:off x="8279449" y="3931919"/>
            <a:ext cx="33832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1CAA784-D004-9288-9F61-A260561A5C5A}"/>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159333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box content - purp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90222D7-93E2-8B61-B8CE-5F76D50F26AC}"/>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360B83C3-B9D8-9394-ED88-DCB63F4127EC}"/>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7" name="Picture 16">
              <a:extLst>
                <a:ext uri="{FF2B5EF4-FFF2-40B4-BE49-F238E27FC236}">
                  <a16:creationId xmlns:a16="http://schemas.microsoft.com/office/drawing/2014/main" id="{003FD277-D9A1-F2C4-94BC-9EC53710F80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13" name="Rectangle 12">
            <a:extLst>
              <a:ext uri="{FF2B5EF4-FFF2-40B4-BE49-F238E27FC236}">
                <a16:creationId xmlns:a16="http://schemas.microsoft.com/office/drawing/2014/main" id="{ABB76869-11CE-12D7-DCF8-9EE6FD3A5439}"/>
              </a:ext>
            </a:extLst>
          </p:cNvPr>
          <p:cNvSpPr/>
          <p:nvPr userDrawn="1"/>
        </p:nvSpPr>
        <p:spPr bwMode="white">
          <a:xfrm>
            <a:off x="8289924" y="1490963"/>
            <a:ext cx="3379787" cy="4636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8439053" y="1643063"/>
            <a:ext cx="3081528"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14" name="TextBox 13">
            <a:extLst>
              <a:ext uri="{FF2B5EF4-FFF2-40B4-BE49-F238E27FC236}">
                <a16:creationId xmlns:a16="http://schemas.microsoft.com/office/drawing/2014/main" id="{37112C6C-380A-D4A6-0EFD-95B611F257CC}"/>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
        <p:nvSpPr>
          <p:cNvPr id="16" name="Text Placeholder 4">
            <a:extLst>
              <a:ext uri="{FF2B5EF4-FFF2-40B4-BE49-F238E27FC236}">
                <a16:creationId xmlns:a16="http://schemas.microsoft.com/office/drawing/2014/main" id="{A6ACE12B-FDBC-275A-1992-AC03E26AB1CC}"/>
              </a:ext>
            </a:extLst>
          </p:cNvPr>
          <p:cNvSpPr>
            <a:spLocks noGrp="1"/>
          </p:cNvSpPr>
          <p:nvPr>
            <p:ph type="body" sz="quarter" idx="130"/>
          </p:nvPr>
        </p:nvSpPr>
        <p:spPr>
          <a:xfrm>
            <a:off x="8439053" y="2103438"/>
            <a:ext cx="3081528"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115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box content - gra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52159F2-F7D9-66B5-5C01-64C1C370CDD5}"/>
              </a:ext>
            </a:extLst>
          </p:cNvPr>
          <p:cNvGrpSpPr/>
          <p:nvPr userDrawn="1"/>
        </p:nvGrpSpPr>
        <p:grpSpPr>
          <a:xfrm>
            <a:off x="1" y="6309994"/>
            <a:ext cx="12192000" cy="548006"/>
            <a:chOff x="1" y="6309994"/>
            <a:chExt cx="12192000" cy="548006"/>
          </a:xfrm>
        </p:grpSpPr>
        <p:sp>
          <p:nvSpPr>
            <p:cNvPr id="6" name="Rectangle 5">
              <a:extLst>
                <a:ext uri="{FF2B5EF4-FFF2-40B4-BE49-F238E27FC236}">
                  <a16:creationId xmlns:a16="http://schemas.microsoft.com/office/drawing/2014/main" id="{DC8150A5-2D14-81C1-24E5-B8A7F87274E0}"/>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7" name="Picture 16">
              <a:extLst>
                <a:ext uri="{FF2B5EF4-FFF2-40B4-BE49-F238E27FC236}">
                  <a16:creationId xmlns:a16="http://schemas.microsoft.com/office/drawing/2014/main" id="{BFFD49E1-53C9-E32D-102C-79DD4E330F0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13" name="Rectangle 12">
            <a:extLst>
              <a:ext uri="{FF2B5EF4-FFF2-40B4-BE49-F238E27FC236}">
                <a16:creationId xmlns:a16="http://schemas.microsoft.com/office/drawing/2014/main" id="{ABB76869-11CE-12D7-DCF8-9EE6FD3A5439}"/>
              </a:ext>
            </a:extLst>
          </p:cNvPr>
          <p:cNvSpPr/>
          <p:nvPr userDrawn="1"/>
        </p:nvSpPr>
        <p:spPr>
          <a:xfrm>
            <a:off x="8289924" y="1490963"/>
            <a:ext cx="3379787"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6" name="TextBox 15">
            <a:extLst>
              <a:ext uri="{FF2B5EF4-FFF2-40B4-BE49-F238E27FC236}">
                <a16:creationId xmlns:a16="http://schemas.microsoft.com/office/drawing/2014/main" id="{A8ED15D1-44AE-3B4A-E9E1-2F997C97B42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
        <p:nvSpPr>
          <p:cNvPr id="14" name="Text Placeholder 4">
            <a:extLst>
              <a:ext uri="{FF2B5EF4-FFF2-40B4-BE49-F238E27FC236}">
                <a16:creationId xmlns:a16="http://schemas.microsoft.com/office/drawing/2014/main" id="{A229D827-7BAC-242D-A2AE-5EAD64617C3B}"/>
              </a:ext>
            </a:extLst>
          </p:cNvPr>
          <p:cNvSpPr>
            <a:spLocks noGrp="1"/>
          </p:cNvSpPr>
          <p:nvPr>
            <p:ph type="body" sz="quarter" idx="130"/>
          </p:nvPr>
        </p:nvSpPr>
        <p:spPr>
          <a:xfrm>
            <a:off x="8439053" y="2103438"/>
            <a:ext cx="3081528" cy="38846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972D85C8-8D61-FFB4-73AA-5A889D42D902}"/>
              </a:ext>
            </a:extLst>
          </p:cNvPr>
          <p:cNvSpPr>
            <a:spLocks noGrp="1"/>
          </p:cNvSpPr>
          <p:nvPr>
            <p:ph type="body" idx="13"/>
          </p:nvPr>
        </p:nvSpPr>
        <p:spPr>
          <a:xfrm>
            <a:off x="8439053" y="1643063"/>
            <a:ext cx="3081528"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tx1"/>
                </a:solidFill>
                <a:latin typeface="Source Sans Pro SemiBold" panose="020B0603030403020204" pitchFamily="34" charset="0"/>
              </a:defRPr>
            </a:lvl2pPr>
            <a:lvl3pPr marL="0" indent="0">
              <a:buNone/>
              <a:defRPr sz="1600" b="0">
                <a:solidFill>
                  <a:schemeClr val="tx1"/>
                </a:solidFill>
                <a:latin typeface="Source Sans Pro SemiBold" panose="020B0603030403020204" pitchFamily="34" charset="0"/>
              </a:defRPr>
            </a:lvl3pPr>
            <a:lvl4pPr marL="0" indent="0">
              <a:buNone/>
              <a:defRPr sz="1600" b="0">
                <a:solidFill>
                  <a:schemeClr val="tx1"/>
                </a:solidFill>
                <a:latin typeface="Source Sans Pro SemiBold" panose="020B0603030403020204" pitchFamily="34" charset="0"/>
              </a:defRPr>
            </a:lvl4pPr>
            <a:lvl5pPr marL="0" indent="0">
              <a:buNone/>
              <a:tabLst/>
              <a:defRPr sz="1600" b="0">
                <a:solidFill>
                  <a:schemeClr val="tx1"/>
                </a:solidFill>
                <a:latin typeface="Source Sans Pro SemiBold" panose="020B0603030403020204" pitchFamily="34" charset="0"/>
              </a:defRPr>
            </a:lvl5pPr>
            <a:lvl6pPr marL="0" indent="0">
              <a:buNone/>
              <a:defRPr sz="1600" b="0">
                <a:solidFill>
                  <a:schemeClr val="tx1"/>
                </a:solidFill>
                <a:latin typeface="Source Sans Pro SemiBold" panose="020B0603030403020204" pitchFamily="34" charset="0"/>
              </a:defRPr>
            </a:lvl6pPr>
            <a:lvl7pPr marL="0" indent="0">
              <a:buNone/>
              <a:defRPr sz="1600" b="0">
                <a:solidFill>
                  <a:schemeClr val="tx1"/>
                </a:solidFill>
                <a:latin typeface="Source Sans Pro SemiBold" panose="020B0603030403020204" pitchFamily="34" charset="0"/>
              </a:defRPr>
            </a:lvl7pPr>
            <a:lvl8pPr marL="0" indent="0">
              <a:buNone/>
              <a:defRPr sz="1600" b="0">
                <a:solidFill>
                  <a:schemeClr val="tx1"/>
                </a:solidFill>
                <a:latin typeface="Source Sans Pro SemiBold" panose="020B0603030403020204" pitchFamily="34" charset="0"/>
              </a:defRPr>
            </a:lvl8pPr>
            <a:lvl9pPr marL="0" indent="0">
              <a:buNone/>
              <a:defRPr sz="1600" b="0">
                <a:solidFill>
                  <a:schemeClr val="tx1"/>
                </a:solidFill>
                <a:latin typeface="Source Sans Pro SemiBold" panose="020B0603030403020204" pitchFamily="34" charset="0"/>
              </a:defRPr>
            </a:lvl9pPr>
          </a:lstStyle>
          <a:p>
            <a:pPr lvl="0"/>
            <a:r>
              <a:rPr lang="en-US"/>
              <a:t>Click to edit Master text styles</a:t>
            </a:r>
          </a:p>
        </p:txBody>
      </p:sp>
    </p:spTree>
    <p:extLst>
      <p:ext uri="{BB962C8B-B14F-4D97-AF65-F5344CB8AC3E}">
        <p14:creationId xmlns:p14="http://schemas.microsoft.com/office/powerpoint/2010/main" val="323417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column content + takeawa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756D6E-EA88-F496-C88F-9BA16782BF64}"/>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8DDA86FB-0BE1-323F-1C73-AA5CA727112D}"/>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0385D16D-C39E-3BCA-1939-ACD3F8C5828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1115460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7"/>
            <a:ext cx="11154600"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6" name="Text Placeholder 2">
            <a:extLst>
              <a:ext uri="{FF2B5EF4-FFF2-40B4-BE49-F238E27FC236}">
                <a16:creationId xmlns:a16="http://schemas.microsoft.com/office/drawing/2014/main" id="{4666323C-FD55-507A-64A8-EFDF8D55B1BC}"/>
              </a:ext>
            </a:extLst>
          </p:cNvPr>
          <p:cNvSpPr>
            <a:spLocks noGrp="1"/>
          </p:cNvSpPr>
          <p:nvPr>
            <p:ph type="body" idx="13"/>
          </p:nvPr>
        </p:nvSpPr>
        <p:spPr>
          <a:xfrm>
            <a:off x="522287" y="5550200"/>
            <a:ext cx="11154600" cy="758525"/>
          </a:xfrm>
          <a:solidFill>
            <a:srgbClr val="F2F2F2"/>
          </a:solidFill>
        </p:spPr>
        <p:txBody>
          <a:bodyPr lIns="91440" tIns="91440" rIns="91440" bIns="91440" anchor="ctr" anchorCtr="0">
            <a:normAutofit/>
          </a:bodyPr>
          <a:lstStyle>
            <a:lvl1pPr marL="0" indent="0">
              <a:buNone/>
              <a:defRPr sz="1600" b="0">
                <a:solidFill>
                  <a:schemeClr val="tx1"/>
                </a:solidFill>
                <a:latin typeface="+mj-lt"/>
              </a:defRPr>
            </a:lvl1pPr>
            <a:lvl2pPr marL="0" indent="0">
              <a:buNone/>
              <a:defRPr sz="1600" b="0">
                <a:solidFill>
                  <a:schemeClr val="tx1"/>
                </a:solidFill>
                <a:latin typeface="+mj-lt"/>
              </a:defRPr>
            </a:lvl2pPr>
            <a:lvl3pPr marL="0" indent="0">
              <a:buNone/>
              <a:defRPr sz="1600" b="0">
                <a:solidFill>
                  <a:schemeClr val="tx1"/>
                </a:solidFill>
                <a:latin typeface="+mn-lt"/>
              </a:defRPr>
            </a:lvl3pPr>
            <a:lvl4pPr marL="0" indent="0">
              <a:buNone/>
              <a:defRPr sz="1600" b="0">
                <a:solidFill>
                  <a:schemeClr val="tx1"/>
                </a:solidFill>
                <a:latin typeface="+mn-lt"/>
              </a:defRPr>
            </a:lvl4pPr>
            <a:lvl5pPr marL="0" indent="0">
              <a:buNone/>
              <a:tabLst/>
              <a:defRPr sz="1600" b="0">
                <a:solidFill>
                  <a:schemeClr val="tx1"/>
                </a:solidFill>
                <a:latin typeface="+mn-lt"/>
              </a:defRPr>
            </a:lvl5pPr>
            <a:lvl6pPr marL="0" indent="0">
              <a:buNone/>
              <a:defRPr sz="1600" b="0">
                <a:solidFill>
                  <a:schemeClr val="tx1"/>
                </a:solidFill>
                <a:latin typeface="+mn-lt"/>
              </a:defRPr>
            </a:lvl6pPr>
            <a:lvl7pPr marL="0" indent="0">
              <a:buNone/>
              <a:defRPr sz="1600" b="0">
                <a:solidFill>
                  <a:schemeClr val="tx1"/>
                </a:solidFill>
                <a:latin typeface="+mn-lt"/>
              </a:defRPr>
            </a:lvl7pPr>
            <a:lvl8pPr marL="0" indent="0">
              <a:buNone/>
              <a:defRPr sz="1600" b="0">
                <a:solidFill>
                  <a:schemeClr val="tx1"/>
                </a:solidFill>
                <a:latin typeface="+mn-lt"/>
              </a:defRPr>
            </a:lvl8pPr>
            <a:lvl9pPr marL="0" indent="0">
              <a:buNone/>
              <a:defRPr sz="1600" b="0">
                <a:solidFill>
                  <a:schemeClr val="tx1"/>
                </a:solidFill>
                <a:latin typeface="+mn-lt"/>
              </a:defRPr>
            </a:lvl9pPr>
          </a:lstStyle>
          <a:p>
            <a:pPr lvl="0"/>
            <a:r>
              <a:rPr lang="en-US"/>
              <a:t>Click to edit Master text styles</a:t>
            </a:r>
          </a:p>
        </p:txBody>
      </p:sp>
      <p:sp>
        <p:nvSpPr>
          <p:cNvPr id="13" name="TextBox 12">
            <a:extLst>
              <a:ext uri="{FF2B5EF4-FFF2-40B4-BE49-F238E27FC236}">
                <a16:creationId xmlns:a16="http://schemas.microsoft.com/office/drawing/2014/main" id="{1601DBA3-E4B0-13A4-B011-61BBF2B57FA6}"/>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355229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 content + takeawa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00E9E77-9B1B-1B4B-838A-0D7938C6183B}"/>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64BF3C4C-0860-2904-10B4-DC0E8BB4A6AB}"/>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585CF157-D7C0-C0F1-3A3D-13122084CD2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273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6343651" y="1643063"/>
            <a:ext cx="5325428"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6343650" y="2103438"/>
            <a:ext cx="5325428" cy="3273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7C7099F5-60C3-8A6F-7821-033CA3BF14D8}"/>
              </a:ext>
            </a:extLst>
          </p:cNvPr>
          <p:cNvSpPr>
            <a:spLocks noGrp="1"/>
          </p:cNvSpPr>
          <p:nvPr>
            <p:ph type="body" idx="15"/>
          </p:nvPr>
        </p:nvSpPr>
        <p:spPr>
          <a:xfrm>
            <a:off x="522287" y="5550200"/>
            <a:ext cx="11154600" cy="758525"/>
          </a:xfrm>
          <a:solidFill>
            <a:srgbClr val="F2F2F2"/>
          </a:solidFill>
        </p:spPr>
        <p:txBody>
          <a:bodyPr lIns="91440" tIns="91440" rIns="91440" bIns="91440" anchor="ctr" anchorCtr="0">
            <a:normAutofit/>
          </a:bodyPr>
          <a:lstStyle>
            <a:lvl1pPr marL="0" indent="0">
              <a:buNone/>
              <a:defRPr sz="1600" b="0">
                <a:solidFill>
                  <a:schemeClr val="tx1"/>
                </a:solidFill>
                <a:latin typeface="+mj-lt"/>
              </a:defRPr>
            </a:lvl1pPr>
            <a:lvl2pPr marL="0" indent="0">
              <a:buNone/>
              <a:defRPr sz="1600" b="0">
                <a:solidFill>
                  <a:schemeClr val="tx1"/>
                </a:solidFill>
                <a:latin typeface="+mj-lt"/>
              </a:defRPr>
            </a:lvl2pPr>
            <a:lvl3pPr marL="0" indent="0">
              <a:buNone/>
              <a:defRPr sz="1600" b="0">
                <a:solidFill>
                  <a:schemeClr val="tx1"/>
                </a:solidFill>
                <a:latin typeface="+mn-lt"/>
              </a:defRPr>
            </a:lvl3pPr>
            <a:lvl4pPr marL="0" indent="0">
              <a:buNone/>
              <a:defRPr sz="1600" b="0">
                <a:solidFill>
                  <a:schemeClr val="tx1"/>
                </a:solidFill>
                <a:latin typeface="+mn-lt"/>
              </a:defRPr>
            </a:lvl4pPr>
            <a:lvl5pPr marL="0" indent="0">
              <a:buNone/>
              <a:tabLst/>
              <a:defRPr sz="1600" b="0">
                <a:solidFill>
                  <a:schemeClr val="tx1"/>
                </a:solidFill>
                <a:latin typeface="+mn-lt"/>
              </a:defRPr>
            </a:lvl5pPr>
            <a:lvl6pPr marL="0" indent="0">
              <a:buNone/>
              <a:defRPr sz="1600" b="0">
                <a:solidFill>
                  <a:schemeClr val="tx1"/>
                </a:solidFill>
                <a:latin typeface="+mn-lt"/>
              </a:defRPr>
            </a:lvl6pPr>
            <a:lvl7pPr marL="0" indent="0">
              <a:buNone/>
              <a:defRPr sz="1600" b="0">
                <a:solidFill>
                  <a:schemeClr val="tx1"/>
                </a:solidFill>
                <a:latin typeface="+mn-lt"/>
              </a:defRPr>
            </a:lvl7pPr>
            <a:lvl8pPr marL="0" indent="0">
              <a:buNone/>
              <a:defRPr sz="1600" b="0">
                <a:solidFill>
                  <a:schemeClr val="tx1"/>
                </a:solidFill>
                <a:latin typeface="+mn-lt"/>
              </a:defRPr>
            </a:lvl8pPr>
            <a:lvl9pPr marL="0" indent="0">
              <a:buNone/>
              <a:defRPr sz="1600" b="0">
                <a:solidFill>
                  <a:schemeClr val="tx1"/>
                </a:solidFill>
                <a:latin typeface="+mn-lt"/>
              </a:defRPr>
            </a:lvl9pPr>
          </a:lstStyle>
          <a:p>
            <a:pPr lvl="0"/>
            <a:r>
              <a:rPr lang="en-US"/>
              <a:t>Click to edit Master text styles</a:t>
            </a:r>
          </a:p>
        </p:txBody>
      </p:sp>
      <p:sp>
        <p:nvSpPr>
          <p:cNvPr id="17" name="TextBox 16">
            <a:extLst>
              <a:ext uri="{FF2B5EF4-FFF2-40B4-BE49-F238E27FC236}">
                <a16:creationId xmlns:a16="http://schemas.microsoft.com/office/drawing/2014/main" id="{57851C35-8013-E3EA-16FA-A1C642D0214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858048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 content + takeawa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58D7556-B080-EF9F-B03F-FE683300938C}"/>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7D458A82-AFA2-73B1-03A0-055841BE02E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4CA6001F-2908-6C77-4DF2-B958D6F9015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9" y="1643063"/>
            <a:ext cx="33813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8" y="2103438"/>
            <a:ext cx="3381376" cy="3273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4406902" y="1643063"/>
            <a:ext cx="33813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4406901" y="2103438"/>
            <a:ext cx="3381376" cy="3273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EFDC7BDB-A782-C812-7E6A-2FB86DA4BC85}"/>
              </a:ext>
            </a:extLst>
          </p:cNvPr>
          <p:cNvSpPr>
            <a:spLocks noGrp="1"/>
          </p:cNvSpPr>
          <p:nvPr>
            <p:ph type="body" idx="15"/>
          </p:nvPr>
        </p:nvSpPr>
        <p:spPr>
          <a:xfrm>
            <a:off x="8277222" y="1643063"/>
            <a:ext cx="3381377"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4" name="Content Placeholder 3">
            <a:extLst>
              <a:ext uri="{FF2B5EF4-FFF2-40B4-BE49-F238E27FC236}">
                <a16:creationId xmlns:a16="http://schemas.microsoft.com/office/drawing/2014/main" id="{A7F39158-68D2-78B1-E01D-E1264144C191}"/>
              </a:ext>
            </a:extLst>
          </p:cNvPr>
          <p:cNvSpPr>
            <a:spLocks noGrp="1"/>
          </p:cNvSpPr>
          <p:nvPr>
            <p:ph sz="half" idx="16"/>
          </p:nvPr>
        </p:nvSpPr>
        <p:spPr>
          <a:xfrm>
            <a:off x="8277221" y="2103438"/>
            <a:ext cx="3381377" cy="3273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74489847-6420-2FF3-4757-E02C39DDC713}"/>
              </a:ext>
            </a:extLst>
          </p:cNvPr>
          <p:cNvSpPr>
            <a:spLocks noGrp="1"/>
          </p:cNvSpPr>
          <p:nvPr>
            <p:ph type="body" idx="17"/>
          </p:nvPr>
        </p:nvSpPr>
        <p:spPr>
          <a:xfrm>
            <a:off x="522287" y="5550200"/>
            <a:ext cx="11154600" cy="758525"/>
          </a:xfrm>
          <a:solidFill>
            <a:srgbClr val="F2F2F2"/>
          </a:solidFill>
        </p:spPr>
        <p:txBody>
          <a:bodyPr lIns="91440" tIns="91440" rIns="91440" bIns="91440" anchor="ctr" anchorCtr="0">
            <a:normAutofit/>
          </a:bodyPr>
          <a:lstStyle>
            <a:lvl1pPr marL="0" indent="0">
              <a:buNone/>
              <a:defRPr sz="1600" b="0">
                <a:solidFill>
                  <a:schemeClr val="tx1"/>
                </a:solidFill>
                <a:latin typeface="+mj-lt"/>
              </a:defRPr>
            </a:lvl1pPr>
            <a:lvl2pPr marL="0" indent="0">
              <a:buNone/>
              <a:defRPr sz="1600" b="0">
                <a:solidFill>
                  <a:schemeClr val="tx1"/>
                </a:solidFill>
                <a:latin typeface="+mj-lt"/>
              </a:defRPr>
            </a:lvl2pPr>
            <a:lvl3pPr marL="0" indent="0">
              <a:buNone/>
              <a:defRPr sz="1600" b="0">
                <a:solidFill>
                  <a:schemeClr val="tx1"/>
                </a:solidFill>
                <a:latin typeface="+mn-lt"/>
              </a:defRPr>
            </a:lvl3pPr>
            <a:lvl4pPr marL="0" indent="0">
              <a:buNone/>
              <a:defRPr sz="1600" b="0">
                <a:solidFill>
                  <a:schemeClr val="tx1"/>
                </a:solidFill>
                <a:latin typeface="+mn-lt"/>
              </a:defRPr>
            </a:lvl4pPr>
            <a:lvl5pPr marL="0" indent="0">
              <a:buNone/>
              <a:tabLst/>
              <a:defRPr sz="1600" b="0">
                <a:solidFill>
                  <a:schemeClr val="tx1"/>
                </a:solidFill>
                <a:latin typeface="+mn-lt"/>
              </a:defRPr>
            </a:lvl5pPr>
            <a:lvl6pPr marL="0" indent="0">
              <a:buNone/>
              <a:defRPr sz="1600" b="0">
                <a:solidFill>
                  <a:schemeClr val="tx1"/>
                </a:solidFill>
                <a:latin typeface="+mn-lt"/>
              </a:defRPr>
            </a:lvl6pPr>
            <a:lvl7pPr marL="0" indent="0">
              <a:buNone/>
              <a:defRPr sz="1600" b="0">
                <a:solidFill>
                  <a:schemeClr val="tx1"/>
                </a:solidFill>
                <a:latin typeface="+mn-lt"/>
              </a:defRPr>
            </a:lvl7pPr>
            <a:lvl8pPr marL="0" indent="0">
              <a:buNone/>
              <a:defRPr sz="1600" b="0">
                <a:solidFill>
                  <a:schemeClr val="tx1"/>
                </a:solidFill>
                <a:latin typeface="+mn-lt"/>
              </a:defRPr>
            </a:lvl8pPr>
            <a:lvl9pPr marL="0" indent="0">
              <a:buNone/>
              <a:defRPr sz="1600" b="0">
                <a:solidFill>
                  <a:schemeClr val="tx1"/>
                </a:solidFill>
                <a:latin typeface="+mn-lt"/>
              </a:defRPr>
            </a:lvl9pPr>
          </a:lstStyle>
          <a:p>
            <a:pPr lvl="0"/>
            <a:r>
              <a:rPr lang="en-US"/>
              <a:t>Click to edit Master text styles</a:t>
            </a:r>
          </a:p>
        </p:txBody>
      </p:sp>
      <p:sp>
        <p:nvSpPr>
          <p:cNvPr id="17" name="TextBox 16">
            <a:extLst>
              <a:ext uri="{FF2B5EF4-FFF2-40B4-BE49-F238E27FC236}">
                <a16:creationId xmlns:a16="http://schemas.microsoft.com/office/drawing/2014/main" id="{B44747FE-9905-C1E1-1A7C-C710192C165A}"/>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898022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ogo">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105B40-516E-C363-8108-84011A39C9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95600" y="2335470"/>
            <a:ext cx="6400800" cy="2184262"/>
          </a:xfrm>
          <a:prstGeom prst="rect">
            <a:avLst/>
          </a:prstGeom>
        </p:spPr>
      </p:pic>
    </p:spTree>
    <p:extLst>
      <p:ext uri="{BB962C8B-B14F-4D97-AF65-F5344CB8AC3E}">
        <p14:creationId xmlns:p14="http://schemas.microsoft.com/office/powerpoint/2010/main" val="446531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Logo - white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105B40-516E-C363-8108-84011A39C9A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bwMode="black">
          <a:xfrm>
            <a:off x="2895600" y="2335771"/>
            <a:ext cx="6400800" cy="2183659"/>
          </a:xfrm>
          <a:prstGeom prst="rect">
            <a:avLst/>
          </a:prstGeom>
        </p:spPr>
      </p:pic>
    </p:spTree>
    <p:extLst>
      <p:ext uri="{BB962C8B-B14F-4D97-AF65-F5344CB8AC3E}">
        <p14:creationId xmlns:p14="http://schemas.microsoft.com/office/powerpoint/2010/main" val="1566176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ogo - larg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5542C2-467E-9C20-4DA5-D52270AC4B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522288" y="1520218"/>
            <a:ext cx="11147425" cy="3804038"/>
          </a:xfrm>
          <a:prstGeom prst="rect">
            <a:avLst/>
          </a:prstGeom>
        </p:spPr>
      </p:pic>
    </p:spTree>
    <p:extLst>
      <p:ext uri="{BB962C8B-B14F-4D97-AF65-F5344CB8AC3E}">
        <p14:creationId xmlns:p14="http://schemas.microsoft.com/office/powerpoint/2010/main" val="109109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 teal">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A012152-EB90-6E94-0468-91B9349A3AF8}"/>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7FA30978-3235-E6E2-1CDB-A5EE148CAE17}"/>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501D25A2-0DA3-5419-96AB-21E262CE5A8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6C6C4C63-066B-0966-6543-8288E65007FA}"/>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5935872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Logo - large - white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5542C2-467E-9C20-4DA5-D52270AC4B3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bwMode="black">
          <a:xfrm>
            <a:off x="522288" y="1520742"/>
            <a:ext cx="11147425" cy="3802989"/>
          </a:xfrm>
          <a:prstGeom prst="rect">
            <a:avLst/>
          </a:prstGeom>
        </p:spPr>
      </p:pic>
    </p:spTree>
    <p:extLst>
      <p:ext uri="{BB962C8B-B14F-4D97-AF65-F5344CB8AC3E}">
        <p14:creationId xmlns:p14="http://schemas.microsoft.com/office/powerpoint/2010/main" val="160474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 green">
    <p:bg>
      <p:bgPr>
        <a:solidFill>
          <a:schemeClr val="accent3"/>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225B9-DB63-EAC8-41D9-F28FBE8DEF1D}"/>
              </a:ext>
            </a:extLst>
          </p:cNvPr>
          <p:cNvGrpSpPr/>
          <p:nvPr userDrawn="1"/>
        </p:nvGrpSpPr>
        <p:grpSpPr>
          <a:xfrm>
            <a:off x="1" y="6309994"/>
            <a:ext cx="12192000" cy="548006"/>
            <a:chOff x="1" y="6309994"/>
            <a:chExt cx="12192000" cy="548006"/>
          </a:xfrm>
        </p:grpSpPr>
        <p:sp>
          <p:nvSpPr>
            <p:cNvPr id="12" name="Rectangle 11">
              <a:extLst>
                <a:ext uri="{FF2B5EF4-FFF2-40B4-BE49-F238E27FC236}">
                  <a16:creationId xmlns:a16="http://schemas.microsoft.com/office/drawing/2014/main" id="{72075C46-BC2B-62FE-C433-2FB8690EFA75}"/>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3" name="Picture 12">
              <a:extLst>
                <a:ext uri="{FF2B5EF4-FFF2-40B4-BE49-F238E27FC236}">
                  <a16:creationId xmlns:a16="http://schemas.microsoft.com/office/drawing/2014/main" id="{E0D5EA94-FE39-3444-CFC9-74B714EEE48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222E7ECE-57F4-CF38-0124-F68F2D549879}"/>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99025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 yellow">
    <p:bg>
      <p:bgPr>
        <a:solidFill>
          <a:schemeClr val="accent4"/>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EAB869C-5667-02F6-7196-EFAB8EFF0491}"/>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1BD71B80-DF60-CF3B-3001-D34C012C26F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1236D1EE-ED67-5090-99B2-577C6630E1E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5A1481F9-82C4-A923-2200-A0FC6CF9E57D}"/>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3417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 orange">
    <p:bg>
      <p:bgPr>
        <a:solidFill>
          <a:schemeClr val="accent5"/>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EF1F466-D4B4-60D9-972A-162145934ED3}"/>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E6B6C665-42ED-7355-674C-C19CF5940D41}"/>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A980EE5E-0F9E-A790-5172-EB34F9C3EA9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3867F58F-5931-3559-4C06-A08ACF400F6B}"/>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6669132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9B58E-B29F-0AAE-7866-3B7CDF1B990E}"/>
              </a:ext>
            </a:extLst>
          </p:cNvPr>
          <p:cNvSpPr>
            <a:spLocks noGrp="1"/>
          </p:cNvSpPr>
          <p:nvPr>
            <p:ph type="title"/>
          </p:nvPr>
        </p:nvSpPr>
        <p:spPr>
          <a:xfrm>
            <a:off x="522287" y="365125"/>
            <a:ext cx="11147426" cy="73152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48C5F1-3810-0081-7A36-3D0B4A8D79BC}"/>
              </a:ext>
            </a:extLst>
          </p:cNvPr>
          <p:cNvSpPr>
            <a:spLocks noGrp="1"/>
          </p:cNvSpPr>
          <p:nvPr>
            <p:ph type="body" idx="1"/>
          </p:nvPr>
        </p:nvSpPr>
        <p:spPr>
          <a:xfrm>
            <a:off x="522288" y="1643062"/>
            <a:ext cx="11147425" cy="43433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F58601C-BEA0-BF93-894C-2C7DDB032891}"/>
              </a:ext>
            </a:extLst>
          </p:cNvPr>
          <p:cNvSpPr>
            <a:spLocks noGrp="1"/>
          </p:cNvSpPr>
          <p:nvPr>
            <p:ph type="dt" sz="half" idx="2"/>
          </p:nvPr>
        </p:nvSpPr>
        <p:spPr>
          <a:xfrm>
            <a:off x="6105469" y="6455664"/>
            <a:ext cx="755566" cy="256032"/>
          </a:xfrm>
          <a:prstGeom prst="rect">
            <a:avLst/>
          </a:prstGeom>
        </p:spPr>
        <p:txBody>
          <a:bodyPr vert="horz" lIns="0" tIns="0" rIns="0" bIns="0" rtlCol="0" anchor="ctr">
            <a:normAutofit/>
          </a:bodyPr>
          <a:lstStyle>
            <a:lvl1pPr>
              <a:defRPr lang="en-US" sz="800" smtClean="0"/>
            </a:lvl1pPr>
            <a:lvl2pPr marL="0" indent="0">
              <a:defRPr sz="800"/>
            </a:lvl2pPr>
            <a:lvl3pPr marL="0" indent="0">
              <a:defRPr sz="800"/>
            </a:lvl3pPr>
            <a:lvl4pPr marL="0" indent="0">
              <a:defRPr sz="800"/>
            </a:lvl4pPr>
            <a:lvl5pPr marL="0" indent="0">
              <a:defRPr sz="800"/>
            </a:lvl5pPr>
            <a:lvl6pPr marL="0" indent="0">
              <a:defRPr sz="800"/>
            </a:lvl6pPr>
            <a:lvl7pPr marL="0" indent="0">
              <a:defRPr sz="800"/>
            </a:lvl7pPr>
            <a:lvl8pPr marL="0" indent="0">
              <a:defRPr sz="800"/>
            </a:lvl8pPr>
            <a:lvl9pPr marL="0" indent="0">
              <a:defRPr sz="800"/>
            </a:lvl9pPr>
          </a:lstStyle>
          <a:p>
            <a:pPr>
              <a:lnSpc>
                <a:spcPct val="90000"/>
              </a:lnSpc>
              <a:spcBef>
                <a:spcPts val="1000"/>
              </a:spcBef>
            </a:pPr>
            <a:r>
              <a:rPr lang="en-US"/>
              <a:t>Month Year</a:t>
            </a:r>
            <a:endParaRPr lang="en-US" dirty="0"/>
          </a:p>
        </p:txBody>
      </p:sp>
      <p:sp>
        <p:nvSpPr>
          <p:cNvPr id="5" name="Footer Placeholder 4">
            <a:extLst>
              <a:ext uri="{FF2B5EF4-FFF2-40B4-BE49-F238E27FC236}">
                <a16:creationId xmlns:a16="http://schemas.microsoft.com/office/drawing/2014/main" id="{9D52F63F-7EAE-448F-A72B-928AE60B27CA}"/>
              </a:ext>
            </a:extLst>
          </p:cNvPr>
          <p:cNvSpPr>
            <a:spLocks noGrp="1"/>
          </p:cNvSpPr>
          <p:nvPr>
            <p:ph type="ftr" sz="quarter" idx="3"/>
          </p:nvPr>
        </p:nvSpPr>
        <p:spPr>
          <a:xfrm>
            <a:off x="2185415" y="6455664"/>
            <a:ext cx="3742309" cy="256032"/>
          </a:xfrm>
          <a:prstGeom prst="rect">
            <a:avLst/>
          </a:prstGeom>
        </p:spPr>
        <p:txBody>
          <a:bodyPr vert="horz" lIns="0" tIns="0" rIns="0" bIns="0" rtlCol="0" anchor="ctr">
            <a:normAutofit/>
          </a:bodyPr>
          <a:lstStyle>
            <a:lvl1pPr algn="l">
              <a:defRPr lang="en-US" sz="800" smtClean="0"/>
            </a:lvl1pPr>
            <a:lvl2pPr marL="0" indent="0" algn="r">
              <a:defRPr sz="800">
                <a:solidFill>
                  <a:schemeClr val="tx1"/>
                </a:solidFill>
              </a:defRPr>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a:lnSpc>
                <a:spcPct val="90000"/>
              </a:lnSpc>
            </a:pPr>
            <a:r>
              <a:rPr lang="en-US" dirty="0"/>
              <a:t>Presentation name | Month Year  Use Insert Header/Footer to update the disclosure</a:t>
            </a:r>
          </a:p>
        </p:txBody>
      </p:sp>
      <p:sp>
        <p:nvSpPr>
          <p:cNvPr id="6" name="Slide Number Placeholder 5">
            <a:extLst>
              <a:ext uri="{FF2B5EF4-FFF2-40B4-BE49-F238E27FC236}">
                <a16:creationId xmlns:a16="http://schemas.microsoft.com/office/drawing/2014/main" id="{B3C92EA8-759B-AF79-093E-BDDDB0786B6F}"/>
              </a:ext>
            </a:extLst>
          </p:cNvPr>
          <p:cNvSpPr>
            <a:spLocks noGrp="1"/>
          </p:cNvSpPr>
          <p:nvPr>
            <p:ph type="sldNum" sz="quarter" idx="4"/>
          </p:nvPr>
        </p:nvSpPr>
        <p:spPr>
          <a:xfrm>
            <a:off x="11450472" y="6455664"/>
            <a:ext cx="226416" cy="256032"/>
          </a:xfrm>
          <a:prstGeom prst="rect">
            <a:avLst/>
          </a:prstGeom>
        </p:spPr>
        <p:txBody>
          <a:bodyPr vert="horz" lIns="0" tIns="0" rIns="0" bIns="0" rtlCol="0" anchor="ctr">
            <a:normAutofit/>
          </a:bodyPr>
          <a:lstStyle>
            <a:lvl1pPr indent="0" algn="r">
              <a:defRPr lang="en-US" sz="800" smtClean="0"/>
            </a:lvl1pPr>
            <a:lvl2pPr marL="0" indent="0" algn="r">
              <a:defRPr sz="800"/>
            </a:lvl2pPr>
            <a:lvl3pPr marL="0" indent="0" algn="r">
              <a:defRPr sz="800"/>
            </a:lvl3pPr>
            <a:lvl4pPr marL="0" indent="0" algn="r">
              <a:defRPr sz="800"/>
            </a:lvl4pPr>
            <a:lvl5pPr marL="0" indent="0" algn="r">
              <a:defRPr sz="800"/>
            </a:lvl5pPr>
            <a:lvl6pPr marL="0" indent="0" algn="r">
              <a:defRPr sz="800"/>
            </a:lvl6pPr>
            <a:lvl7pPr marL="0" indent="0" algn="r">
              <a:defRPr sz="800"/>
            </a:lvl7pPr>
            <a:lvl8pPr marL="0" indent="0" algn="r">
              <a:defRPr sz="800"/>
            </a:lvl8pPr>
            <a:lvl9pPr marL="0" indent="0" algn="r">
              <a:defRPr sz="800"/>
            </a:lvl9pPr>
          </a:lstStyle>
          <a:p>
            <a:pPr>
              <a:lnSpc>
                <a:spcPct val="90000"/>
              </a:lnSpc>
              <a:spcBef>
                <a:spcPts val="1000"/>
              </a:spcBef>
            </a:pPr>
            <a:fld id="{339C9110-F427-4586-9638-A5638F41FBCD}" type="slidenum">
              <a:rPr lang="en-US" smtClean="0"/>
              <a:pPr>
                <a:lnSpc>
                  <a:spcPct val="90000"/>
                </a:lnSpc>
                <a:spcBef>
                  <a:spcPts val="1000"/>
                </a:spcBef>
              </a:pPr>
              <a:t>‹#›</a:t>
            </a:fld>
            <a:endParaRPr lang="en-US" dirty="0"/>
          </a:p>
        </p:txBody>
      </p:sp>
    </p:spTree>
    <p:extLst>
      <p:ext uri="{BB962C8B-B14F-4D97-AF65-F5344CB8AC3E}">
        <p14:creationId xmlns:p14="http://schemas.microsoft.com/office/powerpoint/2010/main" val="481049058"/>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2" r:id="rId3"/>
    <p:sldLayoutId id="2147483660" r:id="rId4"/>
    <p:sldLayoutId id="2147483651" r:id="rId5"/>
    <p:sldLayoutId id="2147483664" r:id="rId6"/>
    <p:sldLayoutId id="2147483665" r:id="rId7"/>
    <p:sldLayoutId id="2147483666" r:id="rId8"/>
    <p:sldLayoutId id="2147483667" r:id="rId9"/>
    <p:sldLayoutId id="2147483693" r:id="rId10"/>
    <p:sldLayoutId id="2147483694" r:id="rId11"/>
    <p:sldLayoutId id="2147483731" r:id="rId12"/>
    <p:sldLayoutId id="2147483653" r:id="rId13"/>
    <p:sldLayoutId id="2147483675" r:id="rId14"/>
    <p:sldLayoutId id="2147483669" r:id="rId15"/>
    <p:sldLayoutId id="2147483677" r:id="rId16"/>
    <p:sldLayoutId id="2147483679" r:id="rId17"/>
    <p:sldLayoutId id="2147483671" r:id="rId18"/>
    <p:sldLayoutId id="2147483673" r:id="rId19"/>
    <p:sldLayoutId id="2147483676" r:id="rId20"/>
    <p:sldLayoutId id="2147483698" r:id="rId21"/>
    <p:sldLayoutId id="2147483699" r:id="rId22"/>
    <p:sldLayoutId id="2147483700" r:id="rId23"/>
    <p:sldLayoutId id="2147483726" r:id="rId24"/>
    <p:sldLayoutId id="2147483727" r:id="rId25"/>
    <p:sldLayoutId id="2147483728" r:id="rId26"/>
    <p:sldLayoutId id="2147483691" r:id="rId27"/>
    <p:sldLayoutId id="2147483732" r:id="rId28"/>
    <p:sldLayoutId id="2147483696" r:id="rId29"/>
    <p:sldLayoutId id="2147483733" r:id="rId30"/>
    <p:sldLayoutId id="2147483681" r:id="rId31"/>
    <p:sldLayoutId id="2147483734" r:id="rId32"/>
    <p:sldLayoutId id="2147483683" r:id="rId33"/>
    <p:sldLayoutId id="2147483701" r:id="rId34"/>
    <p:sldLayoutId id="2147483684" r:id="rId35"/>
    <p:sldLayoutId id="2147483686" r:id="rId36"/>
    <p:sldLayoutId id="2147483717" r:id="rId37"/>
    <p:sldLayoutId id="2147483688" r:id="rId38"/>
    <p:sldLayoutId id="2147483695" r:id="rId39"/>
    <p:sldLayoutId id="2147483704" r:id="rId40"/>
    <p:sldLayoutId id="2147483703" r:id="rId41"/>
    <p:sldLayoutId id="2147483705" r:id="rId42"/>
    <p:sldLayoutId id="2147483706" r:id="rId43"/>
    <p:sldLayoutId id="2147483721" r:id="rId44"/>
    <p:sldLayoutId id="2147483722" r:id="rId45"/>
    <p:sldLayoutId id="2147483723" r:id="rId46"/>
    <p:sldLayoutId id="2147483724" r:id="rId47"/>
    <p:sldLayoutId id="2147483709" r:id="rId48"/>
    <p:sldLayoutId id="2147483714" r:id="rId49"/>
    <p:sldLayoutId id="2147483711" r:id="rId50"/>
    <p:sldLayoutId id="2147483710" r:id="rId51"/>
    <p:sldLayoutId id="2147483713" r:id="rId52"/>
    <p:sldLayoutId id="2147483712" r:id="rId53"/>
    <p:sldLayoutId id="2147483718" r:id="rId54"/>
    <p:sldLayoutId id="2147483719" r:id="rId55"/>
    <p:sldLayoutId id="2147483720" r:id="rId56"/>
    <p:sldLayoutId id="2147483655" r:id="rId57"/>
    <p:sldLayoutId id="2147483729" r:id="rId58"/>
    <p:sldLayoutId id="2147483725" r:id="rId59"/>
    <p:sldLayoutId id="2147483730" r:id="rId60"/>
  </p:sldLayoutIdLst>
  <p:hf hdr="0" dt="0"/>
  <p:txStyles>
    <p:titleStyle>
      <a:lvl1pPr algn="l" defTabSz="914400" rtl="0" eaLnBrk="1" latinLnBrk="0" hangingPunct="1">
        <a:lnSpc>
          <a:spcPct val="90000"/>
        </a:lnSpc>
        <a:spcBef>
          <a:spcPct val="0"/>
        </a:spcBef>
        <a:buNone/>
        <a:defRPr sz="2800" kern="1200">
          <a:solidFill>
            <a:schemeClr val="accent1"/>
          </a:solidFill>
          <a:latin typeface="Source Sans Pro Semibold" panose="020B0603030403020204" pitchFamily="34" charset="0"/>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2880" indent="-18288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365760" indent="-182880" algn="l" defTabSz="914400" rtl="0" eaLnBrk="1" latinLnBrk="0" hangingPunct="1">
        <a:lnSpc>
          <a:spcPct val="100000"/>
        </a:lnSpc>
        <a:spcBef>
          <a:spcPts val="600"/>
        </a:spcBef>
        <a:buFont typeface="Source Sans Pro" panose="020B0503030403020204" pitchFamily="34" charset="0"/>
        <a:buChar char="–"/>
        <a:defRPr sz="1400" kern="1200">
          <a:solidFill>
            <a:schemeClr val="tx1"/>
          </a:solidFill>
          <a:latin typeface="+mn-lt"/>
          <a:ea typeface="+mn-ea"/>
          <a:cs typeface="+mn-cs"/>
        </a:defRPr>
      </a:lvl3pPr>
      <a:lvl4pPr marL="548640" indent="-18288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731520" indent="-18288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5pPr>
      <a:lvl6pPr marL="731520" indent="-18288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6pPr>
      <a:lvl7pPr marL="731520" indent="-18288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7pPr>
      <a:lvl8pPr marL="731520" indent="-18288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731520" indent="-18288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 userDrawn="1">
          <p15:clr>
            <a:srgbClr val="F26B43"/>
          </p15:clr>
        </p15:guide>
        <p15:guide id="2" pos="329" userDrawn="1">
          <p15:clr>
            <a:srgbClr val="F26B43"/>
          </p15:clr>
        </p15:guide>
        <p15:guide id="3" pos="7351" userDrawn="1">
          <p15:clr>
            <a:srgbClr val="F26B43"/>
          </p15:clr>
        </p15:guide>
        <p15:guide id="4" orient="horz" pos="1035" userDrawn="1">
          <p15:clr>
            <a:srgbClr val="F26B43"/>
          </p15:clr>
        </p15:guide>
        <p15:guide id="5" orient="horz" pos="3772" userDrawn="1">
          <p15:clr>
            <a:srgbClr val="F26B43"/>
          </p15:clr>
        </p15:guide>
        <p15:guide id="6" orient="horz" pos="3974" userDrawn="1">
          <p15:clr>
            <a:srgbClr val="F26B43"/>
          </p15:clr>
        </p15:guide>
        <p15:guide id="7" orient="horz" pos="230" userDrawn="1">
          <p15:clr>
            <a:srgbClr val="F26B43"/>
          </p15:clr>
        </p15:guide>
        <p15:guide id="8" orient="horz" pos="692" userDrawn="1">
          <p15:clr>
            <a:srgbClr val="F26B43"/>
          </p15:clr>
        </p15:guide>
        <p15:guide id="9" orient="horz" pos="4204" userDrawn="1">
          <p15:clr>
            <a:srgbClr val="F26B43"/>
          </p15:clr>
        </p15:guide>
        <p15:guide id="11" pos="7563" userDrawn="1">
          <p15:clr>
            <a:srgbClr val="F26B43"/>
          </p15:clr>
        </p15:guide>
        <p15:guide id="12" pos="117" userDrawn="1">
          <p15:clr>
            <a:srgbClr val="F26B43"/>
          </p15:clr>
        </p15:guide>
        <p15:guide id="13" orient="horz" pos="4066" userDrawn="1">
          <p15:clr>
            <a:srgbClr val="F26B43"/>
          </p15:clr>
        </p15:guide>
        <p15:guide id="14" orient="horz" pos="4226" userDrawn="1">
          <p15:clr>
            <a:srgbClr val="F26B43"/>
          </p15:clr>
        </p15:guide>
        <p15:guide id="15" orient="horz" pos="1325" userDrawn="1">
          <p15:clr>
            <a:srgbClr val="F26B43"/>
          </p15:clr>
        </p15:guide>
        <p15:guide id="16" pos="3840" userDrawn="1">
          <p15:clr>
            <a:srgbClr val="F26B43"/>
          </p15:clr>
        </p15:guide>
        <p15:guide id="17" pos="2776" userDrawn="1">
          <p15:clr>
            <a:srgbClr val="F26B43"/>
          </p15:clr>
        </p15:guide>
        <p15:guide id="19" pos="3996" userDrawn="1">
          <p15:clr>
            <a:srgbClr val="F26B43"/>
          </p15:clr>
        </p15:guide>
        <p15:guide id="20" pos="3687" userDrawn="1">
          <p15:clr>
            <a:srgbClr val="F26B43"/>
          </p15:clr>
        </p15:guide>
        <p15:guide id="21" pos="2459" userDrawn="1">
          <p15:clr>
            <a:srgbClr val="F26B43"/>
          </p15:clr>
        </p15:guide>
        <p15:guide id="22" pos="4907" userDrawn="1">
          <p15:clr>
            <a:srgbClr val="F26B43"/>
          </p15:clr>
        </p15:guide>
        <p15:guide id="23" pos="522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CDECBC-F0F3-A56F-A51B-6F7622188FF8}"/>
              </a:ext>
            </a:extLst>
          </p:cNvPr>
          <p:cNvSpPr txBox="1"/>
          <p:nvPr/>
        </p:nvSpPr>
        <p:spPr>
          <a:xfrm>
            <a:off x="7092286" y="4337633"/>
            <a:ext cx="5099713" cy="959646"/>
          </a:xfrm>
          <a:prstGeom prst="rect">
            <a:avLst/>
          </a:prstGeom>
          <a:solidFill>
            <a:schemeClr val="bg1"/>
          </a:solidFill>
        </p:spPr>
        <p:txBody>
          <a:bodyPr wrap="square" lIns="0" tIns="0" rIns="0" bIns="0" rtlCol="0">
            <a:spAutoFit/>
          </a:bodyPr>
          <a:lstStyle/>
          <a:p>
            <a:pPr algn="l"/>
            <a:endParaRPr lang="en-GB" sz="1400" dirty="0" err="1"/>
          </a:p>
        </p:txBody>
      </p:sp>
      <p:sp>
        <p:nvSpPr>
          <p:cNvPr id="16" name="Text Placeholder 12">
            <a:extLst>
              <a:ext uri="{FF2B5EF4-FFF2-40B4-BE49-F238E27FC236}">
                <a16:creationId xmlns:a16="http://schemas.microsoft.com/office/drawing/2014/main" id="{7EE1B5BD-5E88-4169-2C5B-4D6E2E222229}"/>
              </a:ext>
            </a:extLst>
          </p:cNvPr>
          <p:cNvSpPr>
            <a:spLocks noGrp="1"/>
          </p:cNvSpPr>
          <p:nvPr>
            <p:ph type="body" idx="1"/>
          </p:nvPr>
        </p:nvSpPr>
        <p:spPr>
          <a:xfrm>
            <a:off x="414547" y="1400734"/>
            <a:ext cx="5504576" cy="365760"/>
          </a:xfrm>
        </p:spPr>
        <p:txBody>
          <a:bodyPr/>
          <a:lstStyle/>
          <a:p>
            <a:r>
              <a:rPr lang="en-US" dirty="0"/>
              <a:t>About GE HealthCare</a:t>
            </a:r>
          </a:p>
        </p:txBody>
      </p:sp>
      <p:sp>
        <p:nvSpPr>
          <p:cNvPr id="17" name="Content Placeholder 11">
            <a:extLst>
              <a:ext uri="{FF2B5EF4-FFF2-40B4-BE49-F238E27FC236}">
                <a16:creationId xmlns:a16="http://schemas.microsoft.com/office/drawing/2014/main" id="{FDCBB179-0394-2997-A179-C036F246F263}"/>
              </a:ext>
            </a:extLst>
          </p:cNvPr>
          <p:cNvSpPr>
            <a:spLocks noGrp="1"/>
          </p:cNvSpPr>
          <p:nvPr>
            <p:ph sz="half" idx="2"/>
          </p:nvPr>
        </p:nvSpPr>
        <p:spPr>
          <a:xfrm>
            <a:off x="414547" y="1848543"/>
            <a:ext cx="6441502" cy="4177716"/>
          </a:xfrm>
        </p:spPr>
        <p:txBody>
          <a:bodyPr vert="horz" lIns="0" tIns="0" rIns="0" bIns="0" rtlCol="0" anchor="t">
            <a:normAutofit fontScale="85000" lnSpcReduction="20000"/>
          </a:bodyPr>
          <a:lstStyle/>
          <a:p>
            <a:pPr>
              <a:spcAft>
                <a:spcPts val="600"/>
              </a:spcAft>
            </a:pPr>
            <a:r>
              <a:rPr lang="en-GB" sz="1800" dirty="0">
                <a:effectLst/>
                <a:latin typeface="+mj-lt"/>
                <a:ea typeface="Aptos" panose="020B0004020202020204" pitchFamily="34" charset="0"/>
                <a:cs typeface="Aptos" panose="020B0004020202020204" pitchFamily="34" charset="0"/>
              </a:rPr>
              <a:t>GE HealthCare is a trusted partner and leading global healthcare solutions provider, innovating medical technology, pharmaceutical diagnostics, and integrated, cloud-first AI-enabled solutions, services and data analytics. We aim to make hospitals and health systems more efficient, clinicians more effective, therapies more precise, and patients healthier and happier. Serving patients and providers for more than 125 years, GE HealthCare is advancing personalized, connected and compassionate care, while simplifying the patient’s journey across care pathways. </a:t>
            </a:r>
          </a:p>
          <a:p>
            <a:pPr>
              <a:spcAft>
                <a:spcPts val="600"/>
              </a:spcAft>
            </a:pPr>
            <a:r>
              <a:rPr lang="en-GB" sz="1800" dirty="0">
                <a:effectLst/>
                <a:latin typeface="+mj-lt"/>
                <a:ea typeface="Aptos" panose="020B0004020202020204" pitchFamily="34" charset="0"/>
                <a:cs typeface="Aptos" panose="020B0004020202020204" pitchFamily="34" charset="0"/>
              </a:rPr>
              <a:t>Together, our Imaging, Advanced Visualization Solutions, Patient Care Solutions and Pharmaceutical Diagnostics businesses help improve patient care from screening and diagnosis to therapy and monitoring. We are a $19.7 billion business with approximately 53,000 colleagues working to create a world where healthcare has no limits.</a:t>
            </a:r>
            <a:endParaRPr lang="en-US" dirty="0"/>
          </a:p>
          <a:p>
            <a:pPr>
              <a:lnSpc>
                <a:spcPct val="110000"/>
              </a:lnSpc>
              <a:spcAft>
                <a:spcPts val="600"/>
              </a:spcAft>
            </a:pPr>
            <a:r>
              <a:rPr lang="en-US" sz="1800" dirty="0">
                <a:latin typeface="+mj-lt"/>
              </a:rPr>
              <a:t>GE HealthCare employs around 1200 people in the UK across all disciplines, with a primary focus on Sales and Services.   </a:t>
            </a:r>
          </a:p>
          <a:p>
            <a:pPr>
              <a:lnSpc>
                <a:spcPct val="110000"/>
              </a:lnSpc>
              <a:spcBef>
                <a:spcPts val="600"/>
              </a:spcBef>
            </a:pPr>
            <a:r>
              <a:rPr lang="en-US" sz="1800" dirty="0">
                <a:latin typeface="+mj-lt"/>
              </a:rPr>
              <a:t>This Report concerns our GE HealthCare Limited entity which employs over 400 employees </a:t>
            </a:r>
          </a:p>
        </p:txBody>
      </p:sp>
      <p:sp>
        <p:nvSpPr>
          <p:cNvPr id="2" name="TextBox 1">
            <a:extLst>
              <a:ext uri="{FF2B5EF4-FFF2-40B4-BE49-F238E27FC236}">
                <a16:creationId xmlns:a16="http://schemas.microsoft.com/office/drawing/2014/main" id="{3431AE18-7093-7F4A-C160-BE8B06EDF03D}"/>
              </a:ext>
            </a:extLst>
          </p:cNvPr>
          <p:cNvSpPr txBox="1"/>
          <p:nvPr/>
        </p:nvSpPr>
        <p:spPr>
          <a:xfrm>
            <a:off x="0" y="6601969"/>
            <a:ext cx="7092287"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2025 GE HealthCare. GE is a trademark of General Electric Company used under trademark license.</a:t>
            </a:r>
          </a:p>
        </p:txBody>
      </p:sp>
      <p:sp>
        <p:nvSpPr>
          <p:cNvPr id="3" name="Text Placeholder 12">
            <a:extLst>
              <a:ext uri="{FF2B5EF4-FFF2-40B4-BE49-F238E27FC236}">
                <a16:creationId xmlns:a16="http://schemas.microsoft.com/office/drawing/2014/main" id="{DCD078B0-4322-17D1-34ED-40F5CD4B8AE4}"/>
              </a:ext>
            </a:extLst>
          </p:cNvPr>
          <p:cNvSpPr txBox="1">
            <a:spLocks/>
          </p:cNvSpPr>
          <p:nvPr/>
        </p:nvSpPr>
        <p:spPr>
          <a:xfrm>
            <a:off x="7340367" y="75503"/>
            <a:ext cx="4632960" cy="2009198"/>
          </a:xfrm>
          <a:prstGeom prst="rect">
            <a:avLst/>
          </a:prstGeom>
        </p:spPr>
        <p:txBody>
          <a:bodyPr vert="horz" lIns="0" tIns="0" rIns="0" bIns="0" rtlCol="0" anchor="b">
            <a:noAutofit/>
          </a:bodyPr>
          <a:lstStyle>
            <a:lvl1pPr marL="0" indent="0" algn="l" defTabSz="914400" rtl="0" eaLnBrk="1" latinLnBrk="0" hangingPunct="1">
              <a:lnSpc>
                <a:spcPct val="100000"/>
              </a:lnSpc>
              <a:spcBef>
                <a:spcPts val="12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2pPr>
            <a:lvl3pPr marL="0" indent="0" algn="l" defTabSz="914400" rtl="0" eaLnBrk="1" latinLnBrk="0" hangingPunct="1">
              <a:lnSpc>
                <a:spcPct val="100000"/>
              </a:lnSpc>
              <a:spcBef>
                <a:spcPts val="600"/>
              </a:spcBef>
              <a:buFont typeface="Source Sans Pro" panose="020B0503030403020204" pitchFamily="34" charset="0"/>
              <a:buNone/>
              <a:defRPr sz="1600" b="0" kern="1200">
                <a:solidFill>
                  <a:schemeClr val="accent1"/>
                </a:solidFill>
                <a:latin typeface="Source Sans Pro SemiBold" panose="020B0603030403020204" pitchFamily="34" charset="0"/>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kern="1200">
                <a:solidFill>
                  <a:schemeClr val="accent1"/>
                </a:solidFill>
                <a:latin typeface="Source Sans Pro SemiBold" panose="020B0603030403020204" pitchFamily="34" charset="0"/>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9pPr>
          </a:lstStyle>
          <a:p>
            <a:r>
              <a:rPr lang="en-US" sz="4500" dirty="0">
                <a:solidFill>
                  <a:schemeClr val="bg1"/>
                </a:solidFill>
              </a:rPr>
              <a:t>GE HealthCare Ltd</a:t>
            </a:r>
          </a:p>
          <a:p>
            <a:pPr>
              <a:spcBef>
                <a:spcPts val="0"/>
              </a:spcBef>
            </a:pPr>
            <a:r>
              <a:rPr lang="en-US" sz="3500" dirty="0">
                <a:solidFill>
                  <a:schemeClr val="bg1"/>
                </a:solidFill>
              </a:rPr>
              <a:t>UK Gender Pay Gap Report 2024</a:t>
            </a:r>
            <a:endParaRPr lang="en-US" sz="3500" dirty="0">
              <a:solidFill>
                <a:srgbClr val="6022A6"/>
              </a:solidFill>
            </a:endParaRPr>
          </a:p>
        </p:txBody>
      </p:sp>
      <p:pic>
        <p:nvPicPr>
          <p:cNvPr id="6" name="Picture 5">
            <a:extLst>
              <a:ext uri="{FF2B5EF4-FFF2-40B4-BE49-F238E27FC236}">
                <a16:creationId xmlns:a16="http://schemas.microsoft.com/office/drawing/2014/main" id="{C18997ED-B8D1-6666-A5ED-C399E6818524}"/>
              </a:ext>
            </a:extLst>
          </p:cNvPr>
          <p:cNvPicPr>
            <a:picLocks noChangeAspect="1"/>
          </p:cNvPicPr>
          <p:nvPr/>
        </p:nvPicPr>
        <p:blipFill>
          <a:blip r:embed="rId2"/>
          <a:stretch>
            <a:fillRect/>
          </a:stretch>
        </p:blipFill>
        <p:spPr>
          <a:xfrm>
            <a:off x="218673" y="173435"/>
            <a:ext cx="2124011" cy="724814"/>
          </a:xfrm>
          <a:prstGeom prst="rect">
            <a:avLst/>
          </a:prstGeom>
        </p:spPr>
      </p:pic>
      <p:sp>
        <p:nvSpPr>
          <p:cNvPr id="9" name="TextBox 8">
            <a:extLst>
              <a:ext uri="{FF2B5EF4-FFF2-40B4-BE49-F238E27FC236}">
                <a16:creationId xmlns:a16="http://schemas.microsoft.com/office/drawing/2014/main" id="{07211BC9-1060-AECE-1266-6C8BD715A8C3}"/>
              </a:ext>
            </a:extLst>
          </p:cNvPr>
          <p:cNvSpPr txBox="1"/>
          <p:nvPr/>
        </p:nvSpPr>
        <p:spPr>
          <a:xfrm>
            <a:off x="7428723" y="4515204"/>
            <a:ext cx="4456244" cy="492443"/>
          </a:xfrm>
          <a:prstGeom prst="rect">
            <a:avLst/>
          </a:prstGeom>
          <a:noFill/>
        </p:spPr>
        <p:txBody>
          <a:bodyPr wrap="square" lIns="0" tIns="0" rIns="0" bIns="0" rtlCol="0">
            <a:spAutoFit/>
          </a:bodyPr>
          <a:lstStyle/>
          <a:p>
            <a:pPr algn="l"/>
            <a:r>
              <a:rPr lang="en-US" sz="1600" dirty="0">
                <a:solidFill>
                  <a:schemeClr val="accent1"/>
                </a:solidFill>
                <a:latin typeface="+mj-lt"/>
              </a:rPr>
              <a:t>I confirm that the information contained within this report is accurate.</a:t>
            </a:r>
            <a:endParaRPr lang="en-GB" sz="1600" dirty="0" err="1">
              <a:solidFill>
                <a:schemeClr val="accent1"/>
              </a:solidFill>
              <a:latin typeface="+mj-lt"/>
            </a:endParaRPr>
          </a:p>
        </p:txBody>
      </p:sp>
      <p:sp>
        <p:nvSpPr>
          <p:cNvPr id="12" name="TextBox 11">
            <a:extLst>
              <a:ext uri="{FF2B5EF4-FFF2-40B4-BE49-F238E27FC236}">
                <a16:creationId xmlns:a16="http://schemas.microsoft.com/office/drawing/2014/main" id="{28716762-2FD7-C5AA-3D62-F58E8222679C}"/>
              </a:ext>
            </a:extLst>
          </p:cNvPr>
          <p:cNvSpPr txBox="1"/>
          <p:nvPr/>
        </p:nvSpPr>
        <p:spPr>
          <a:xfrm>
            <a:off x="7540831" y="5474525"/>
            <a:ext cx="2375065" cy="430887"/>
          </a:xfrm>
          <a:prstGeom prst="rect">
            <a:avLst/>
          </a:prstGeom>
          <a:noFill/>
        </p:spPr>
        <p:txBody>
          <a:bodyPr wrap="square" lIns="0" tIns="0" rIns="0" bIns="0" rtlCol="0">
            <a:spAutoFit/>
          </a:bodyPr>
          <a:lstStyle/>
          <a:p>
            <a:pPr algn="l"/>
            <a:r>
              <a:rPr lang="en-US" sz="1400" dirty="0">
                <a:solidFill>
                  <a:schemeClr val="bg1"/>
                </a:solidFill>
              </a:rPr>
              <a:t>Kevin O’Neill</a:t>
            </a:r>
          </a:p>
          <a:p>
            <a:pPr algn="l"/>
            <a:r>
              <a:rPr lang="en-GB" sz="1400" dirty="0">
                <a:solidFill>
                  <a:schemeClr val="bg1"/>
                </a:solidFill>
              </a:rPr>
              <a:t>Director GE HealthCare Ltd</a:t>
            </a:r>
          </a:p>
        </p:txBody>
      </p:sp>
      <p:pic>
        <p:nvPicPr>
          <p:cNvPr id="13" name="Picture 12">
            <a:extLst>
              <a:ext uri="{FF2B5EF4-FFF2-40B4-BE49-F238E27FC236}">
                <a16:creationId xmlns:a16="http://schemas.microsoft.com/office/drawing/2014/main" id="{833FC66F-1088-C3AA-42B6-8D8B453D69E6}"/>
              </a:ext>
            </a:extLst>
          </p:cNvPr>
          <p:cNvPicPr>
            <a:picLocks noChangeAspect="1"/>
          </p:cNvPicPr>
          <p:nvPr/>
        </p:nvPicPr>
        <p:blipFill>
          <a:blip r:embed="rId3"/>
          <a:stretch>
            <a:fillRect/>
          </a:stretch>
        </p:blipFill>
        <p:spPr>
          <a:xfrm>
            <a:off x="7540831" y="6037114"/>
            <a:ext cx="1602117" cy="603150"/>
          </a:xfrm>
          <a:prstGeom prst="rect">
            <a:avLst/>
          </a:prstGeom>
        </p:spPr>
      </p:pic>
    </p:spTree>
    <p:extLst>
      <p:ext uri="{BB962C8B-B14F-4D97-AF65-F5344CB8AC3E}">
        <p14:creationId xmlns:p14="http://schemas.microsoft.com/office/powerpoint/2010/main" val="221263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0" descr="A person standing next to a person lying on a ct scan machine&#10;&#10;Description automatically generated">
            <a:extLst>
              <a:ext uri="{FF2B5EF4-FFF2-40B4-BE49-F238E27FC236}">
                <a16:creationId xmlns:a16="http://schemas.microsoft.com/office/drawing/2014/main" id="{E9DA8FE7-B112-7A0A-1FD5-E36575290F71}"/>
              </a:ext>
            </a:extLst>
          </p:cNvPr>
          <p:cNvPicPr>
            <a:picLocks noChangeAspect="1"/>
          </p:cNvPicPr>
          <p:nvPr/>
        </p:nvPicPr>
        <p:blipFill>
          <a:blip r:embed="rId2"/>
          <a:srcRect l="5457" r="5457"/>
          <a:stretch>
            <a:fillRect/>
          </a:stretch>
        </p:blipFill>
        <p:spPr>
          <a:xfrm>
            <a:off x="6317673" y="75299"/>
            <a:ext cx="5664900" cy="6526670"/>
          </a:xfrm>
          <a:prstGeom prst="roundRect">
            <a:avLst>
              <a:gd name="adj" fmla="val 3495"/>
            </a:avLst>
          </a:prstGeom>
        </p:spPr>
      </p:pic>
      <p:sp>
        <p:nvSpPr>
          <p:cNvPr id="37" name="Content Placeholder 11">
            <a:extLst>
              <a:ext uri="{FF2B5EF4-FFF2-40B4-BE49-F238E27FC236}">
                <a16:creationId xmlns:a16="http://schemas.microsoft.com/office/drawing/2014/main" id="{D45A97DE-F984-FD0F-D196-D9934721DD19}"/>
              </a:ext>
            </a:extLst>
          </p:cNvPr>
          <p:cNvSpPr>
            <a:spLocks noGrp="1"/>
          </p:cNvSpPr>
          <p:nvPr>
            <p:ph sz="half" idx="2"/>
          </p:nvPr>
        </p:nvSpPr>
        <p:spPr>
          <a:xfrm>
            <a:off x="404817" y="1417567"/>
            <a:ext cx="5912856" cy="2412151"/>
          </a:xfrm>
        </p:spPr>
        <p:txBody>
          <a:bodyPr>
            <a:normAutofit fontScale="92500" lnSpcReduction="10000"/>
          </a:bodyPr>
          <a:lstStyle/>
          <a:p>
            <a:r>
              <a:rPr lang="en-US" sz="1800" dirty="0"/>
              <a:t>The Gender Pay Gap results show a generally balanced picture with the mean calculation </a:t>
            </a:r>
            <a:r>
              <a:rPr lang="en-GB" sz="1800" dirty="0"/>
              <a:t>favouring</a:t>
            </a:r>
            <a:r>
              <a:rPr lang="en-US" sz="1800" dirty="0"/>
              <a:t> males and the median calculation </a:t>
            </a:r>
            <a:r>
              <a:rPr lang="en-US" sz="1800" dirty="0" err="1"/>
              <a:t>favouring</a:t>
            </a:r>
            <a:r>
              <a:rPr lang="en-US" sz="1800" dirty="0"/>
              <a:t> females. In addition, the representation of females though all our pay quartiles is relatively strong.  However, we continue to target and work towards an even greater balance on both pay and representation. </a:t>
            </a:r>
          </a:p>
          <a:p>
            <a:r>
              <a:rPr lang="en-US" sz="1800" dirty="0"/>
              <a:t>GE HealthCare regularly reviews its approach to pay equity and is confident that it offers equal pay between our male and female populations undertaking comparable work. </a:t>
            </a:r>
          </a:p>
          <a:p>
            <a:endParaRPr lang="en-US" sz="1800" dirty="0"/>
          </a:p>
        </p:txBody>
      </p:sp>
      <p:sp>
        <p:nvSpPr>
          <p:cNvPr id="16" name="Text Placeholder 12">
            <a:extLst>
              <a:ext uri="{FF2B5EF4-FFF2-40B4-BE49-F238E27FC236}">
                <a16:creationId xmlns:a16="http://schemas.microsoft.com/office/drawing/2014/main" id="{549DA871-846D-C109-9D29-A4267FEDE6C3}"/>
              </a:ext>
            </a:extLst>
          </p:cNvPr>
          <p:cNvSpPr>
            <a:spLocks noGrp="1"/>
          </p:cNvSpPr>
          <p:nvPr>
            <p:ph type="body" idx="1"/>
          </p:nvPr>
        </p:nvSpPr>
        <p:spPr>
          <a:xfrm>
            <a:off x="404817" y="825105"/>
            <a:ext cx="6070260" cy="365760"/>
          </a:xfrm>
        </p:spPr>
        <p:txBody>
          <a:bodyPr>
            <a:noAutofit/>
          </a:bodyPr>
          <a:lstStyle/>
          <a:p>
            <a:r>
              <a:rPr lang="en-US" sz="2800" dirty="0"/>
              <a:t>GE HealthCare Ltd Pay Gap</a:t>
            </a:r>
          </a:p>
        </p:txBody>
      </p:sp>
      <p:sp>
        <p:nvSpPr>
          <p:cNvPr id="30" name="Rectangle 29">
            <a:extLst>
              <a:ext uri="{FF2B5EF4-FFF2-40B4-BE49-F238E27FC236}">
                <a16:creationId xmlns:a16="http://schemas.microsoft.com/office/drawing/2014/main" id="{52865E1F-7B1E-7F2C-E1A3-D88CD33FCA78}"/>
              </a:ext>
            </a:extLst>
          </p:cNvPr>
          <p:cNvSpPr/>
          <p:nvPr/>
        </p:nvSpPr>
        <p:spPr>
          <a:xfrm>
            <a:off x="997510" y="5137756"/>
            <a:ext cx="4479548"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dirty="0"/>
              <a:t>Female colleagues earn </a:t>
            </a:r>
            <a:r>
              <a:rPr lang="en-GB" sz="3500" dirty="0"/>
              <a:t>4.45%</a:t>
            </a:r>
            <a:r>
              <a:rPr lang="en-GB" dirty="0"/>
              <a:t> more</a:t>
            </a:r>
          </a:p>
          <a:p>
            <a:r>
              <a:rPr lang="en-GB" dirty="0"/>
              <a:t>    </a:t>
            </a:r>
            <a:r>
              <a:rPr lang="en-GB" sz="3500" dirty="0"/>
              <a:t>MEDIAN</a:t>
            </a:r>
            <a:r>
              <a:rPr lang="en-GB" dirty="0"/>
              <a:t> pay than male colleagues</a:t>
            </a:r>
          </a:p>
        </p:txBody>
      </p:sp>
      <p:sp>
        <p:nvSpPr>
          <p:cNvPr id="31" name="Rectangle 30">
            <a:extLst>
              <a:ext uri="{FF2B5EF4-FFF2-40B4-BE49-F238E27FC236}">
                <a16:creationId xmlns:a16="http://schemas.microsoft.com/office/drawing/2014/main" id="{69CB02AD-304C-21FA-9FB7-E99D7094189B}"/>
              </a:ext>
            </a:extLst>
          </p:cNvPr>
          <p:cNvSpPr/>
          <p:nvPr/>
        </p:nvSpPr>
        <p:spPr>
          <a:xfrm>
            <a:off x="997512" y="5137756"/>
            <a:ext cx="4479546" cy="688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E1ED4F8-C6CD-20DF-519A-F9B5EDB4188D}"/>
              </a:ext>
            </a:extLst>
          </p:cNvPr>
          <p:cNvSpPr/>
          <p:nvPr/>
        </p:nvSpPr>
        <p:spPr>
          <a:xfrm>
            <a:off x="997510" y="3829718"/>
            <a:ext cx="4479547"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2" indent="0">
              <a:buNone/>
            </a:pPr>
            <a:r>
              <a:rPr lang="en-US" sz="1800" dirty="0"/>
              <a:t>Male colleagues earn </a:t>
            </a:r>
            <a:r>
              <a:rPr lang="en-US" sz="3500" dirty="0"/>
              <a:t>6.97% </a:t>
            </a:r>
            <a:r>
              <a:rPr lang="en-US" sz="1800" dirty="0"/>
              <a:t>more </a:t>
            </a:r>
            <a:r>
              <a:rPr lang="en-US" sz="3500" dirty="0"/>
              <a:t>MEAN</a:t>
            </a:r>
            <a:r>
              <a:rPr lang="en-US" sz="1800" dirty="0"/>
              <a:t> pay than female colleagues</a:t>
            </a:r>
          </a:p>
        </p:txBody>
      </p:sp>
      <p:sp>
        <p:nvSpPr>
          <p:cNvPr id="33" name="Rectangle 32">
            <a:extLst>
              <a:ext uri="{FF2B5EF4-FFF2-40B4-BE49-F238E27FC236}">
                <a16:creationId xmlns:a16="http://schemas.microsoft.com/office/drawing/2014/main" id="{7C686B58-7837-BB02-256E-0456EBD2FEB0}"/>
              </a:ext>
            </a:extLst>
          </p:cNvPr>
          <p:cNvSpPr/>
          <p:nvPr/>
        </p:nvSpPr>
        <p:spPr>
          <a:xfrm>
            <a:off x="997512" y="3829718"/>
            <a:ext cx="4479546" cy="688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637D38A-D675-1D69-0EC8-A06FFDC4D571}"/>
              </a:ext>
            </a:extLst>
          </p:cNvPr>
          <p:cNvSpPr txBox="1"/>
          <p:nvPr/>
        </p:nvSpPr>
        <p:spPr>
          <a:xfrm>
            <a:off x="0" y="6601969"/>
            <a:ext cx="12192000"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2025 GE HealthCare. GE is a trademark of General Electric Company used under trademark license.</a:t>
            </a:r>
          </a:p>
        </p:txBody>
      </p:sp>
    </p:spTree>
    <p:extLst>
      <p:ext uri="{BB962C8B-B14F-4D97-AF65-F5344CB8AC3E}">
        <p14:creationId xmlns:p14="http://schemas.microsoft.com/office/powerpoint/2010/main" val="249711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326A5FD-B332-A2DD-FB92-DC1F018C86EC}"/>
              </a:ext>
            </a:extLst>
          </p:cNvPr>
          <p:cNvSpPr/>
          <p:nvPr/>
        </p:nvSpPr>
        <p:spPr>
          <a:xfrm>
            <a:off x="6920917" y="-14727"/>
            <a:ext cx="5271082" cy="687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2" indent="0">
              <a:buNone/>
            </a:pPr>
            <a:endParaRPr lang="en-US" sz="1600" dirty="0"/>
          </a:p>
        </p:txBody>
      </p:sp>
      <p:graphicFrame>
        <p:nvGraphicFramePr>
          <p:cNvPr id="9" name="Content Placeholder 8">
            <a:extLst>
              <a:ext uri="{FF2B5EF4-FFF2-40B4-BE49-F238E27FC236}">
                <a16:creationId xmlns:a16="http://schemas.microsoft.com/office/drawing/2014/main" id="{6C9F5968-AEF8-3669-FDFC-46D9C8ADDACE}"/>
              </a:ext>
            </a:extLst>
          </p:cNvPr>
          <p:cNvGraphicFramePr>
            <a:graphicFrameLocks noGrp="1"/>
          </p:cNvGraphicFramePr>
          <p:nvPr>
            <p:ph sz="half" idx="14"/>
            <p:extLst>
              <p:ext uri="{D42A27DB-BD31-4B8C-83A1-F6EECF244321}">
                <p14:modId xmlns:p14="http://schemas.microsoft.com/office/powerpoint/2010/main" val="1536546727"/>
              </p:ext>
            </p:extLst>
          </p:nvPr>
        </p:nvGraphicFramePr>
        <p:xfrm>
          <a:off x="9817579" y="1915313"/>
          <a:ext cx="1661195" cy="21710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8">
            <a:extLst>
              <a:ext uri="{FF2B5EF4-FFF2-40B4-BE49-F238E27FC236}">
                <a16:creationId xmlns:a16="http://schemas.microsoft.com/office/drawing/2014/main" id="{9E17B1A9-43B7-2E14-0827-F564F1F53313}"/>
              </a:ext>
            </a:extLst>
          </p:cNvPr>
          <p:cNvGraphicFramePr>
            <a:graphicFrameLocks/>
          </p:cNvGraphicFramePr>
          <p:nvPr>
            <p:extLst>
              <p:ext uri="{D42A27DB-BD31-4B8C-83A1-F6EECF244321}">
                <p14:modId xmlns:p14="http://schemas.microsoft.com/office/powerpoint/2010/main" val="1320663159"/>
              </p:ext>
            </p:extLst>
          </p:nvPr>
        </p:nvGraphicFramePr>
        <p:xfrm>
          <a:off x="9817579" y="4290324"/>
          <a:ext cx="1661195" cy="2171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8">
            <a:extLst>
              <a:ext uri="{FF2B5EF4-FFF2-40B4-BE49-F238E27FC236}">
                <a16:creationId xmlns:a16="http://schemas.microsoft.com/office/drawing/2014/main" id="{BB398F71-4054-B645-51FD-CD284D98E37F}"/>
              </a:ext>
            </a:extLst>
          </p:cNvPr>
          <p:cNvGraphicFramePr>
            <a:graphicFrameLocks/>
          </p:cNvGraphicFramePr>
          <p:nvPr>
            <p:extLst>
              <p:ext uri="{D42A27DB-BD31-4B8C-83A1-F6EECF244321}">
                <p14:modId xmlns:p14="http://schemas.microsoft.com/office/powerpoint/2010/main" val="4063785737"/>
              </p:ext>
            </p:extLst>
          </p:nvPr>
        </p:nvGraphicFramePr>
        <p:xfrm>
          <a:off x="8007923" y="1915313"/>
          <a:ext cx="1661195" cy="2171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8">
            <a:extLst>
              <a:ext uri="{FF2B5EF4-FFF2-40B4-BE49-F238E27FC236}">
                <a16:creationId xmlns:a16="http://schemas.microsoft.com/office/drawing/2014/main" id="{5C1743CC-EA70-8C5F-92CF-A79214A4F935}"/>
              </a:ext>
            </a:extLst>
          </p:cNvPr>
          <p:cNvGraphicFramePr>
            <a:graphicFrameLocks/>
          </p:cNvGraphicFramePr>
          <p:nvPr>
            <p:extLst>
              <p:ext uri="{D42A27DB-BD31-4B8C-83A1-F6EECF244321}">
                <p14:modId xmlns:p14="http://schemas.microsoft.com/office/powerpoint/2010/main" val="3834310598"/>
              </p:ext>
            </p:extLst>
          </p:nvPr>
        </p:nvGraphicFramePr>
        <p:xfrm>
          <a:off x="8007923" y="4290324"/>
          <a:ext cx="1661195" cy="2171059"/>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3">
            <a:extLst>
              <a:ext uri="{FF2B5EF4-FFF2-40B4-BE49-F238E27FC236}">
                <a16:creationId xmlns:a16="http://schemas.microsoft.com/office/drawing/2014/main" id="{594417E2-D494-5870-6293-35B88BA9FEB2}"/>
              </a:ext>
            </a:extLst>
          </p:cNvPr>
          <p:cNvSpPr>
            <a:spLocks noGrp="1"/>
          </p:cNvSpPr>
          <p:nvPr>
            <p:ph type="title"/>
          </p:nvPr>
        </p:nvSpPr>
        <p:spPr>
          <a:xfrm>
            <a:off x="8409271" y="1711361"/>
            <a:ext cx="881639" cy="733425"/>
          </a:xfrm>
        </p:spPr>
        <p:txBody>
          <a:bodyPr>
            <a:normAutofit/>
          </a:bodyPr>
          <a:lstStyle/>
          <a:p>
            <a:pPr algn="ctr"/>
            <a:r>
              <a:rPr lang="en-US" sz="1400" dirty="0">
                <a:solidFill>
                  <a:schemeClr val="bg1"/>
                </a:solidFill>
              </a:rPr>
              <a:t>Quartile A</a:t>
            </a:r>
            <a:br>
              <a:rPr lang="en-US" sz="1400" dirty="0">
                <a:solidFill>
                  <a:schemeClr val="bg1"/>
                </a:solidFill>
              </a:rPr>
            </a:br>
            <a:r>
              <a:rPr lang="en-US" sz="1100" dirty="0">
                <a:solidFill>
                  <a:schemeClr val="bg1"/>
                </a:solidFill>
                <a:latin typeface="Source Sans Pro" panose="020B0503030403020204" pitchFamily="34" charset="0"/>
              </a:rPr>
              <a:t>Lower</a:t>
            </a:r>
            <a:r>
              <a:rPr kumimoji="0" lang="en-US" sz="1100" b="0" i="0" u="none" strike="noStrike" kern="1200" cap="none" spc="0" normalizeH="0" baseline="0" noProof="0" dirty="0">
                <a:ln>
                  <a:noFill/>
                </a:ln>
                <a:solidFill>
                  <a:schemeClr val="bg1"/>
                </a:solidFill>
                <a:effectLst/>
                <a:uLnTx/>
                <a:uFillTx/>
                <a:latin typeface="Source Sans Pro" panose="020B0503030403020204" pitchFamily="34" charset="0"/>
                <a:ea typeface="+mj-ea"/>
                <a:cs typeface="+mj-cs"/>
              </a:rPr>
              <a:t> Paid</a:t>
            </a:r>
            <a:endParaRPr lang="en-GB" sz="1400" dirty="0">
              <a:solidFill>
                <a:schemeClr val="bg1"/>
              </a:solidFill>
            </a:endParaRPr>
          </a:p>
        </p:txBody>
      </p:sp>
      <p:sp>
        <p:nvSpPr>
          <p:cNvPr id="20" name="Title 3">
            <a:extLst>
              <a:ext uri="{FF2B5EF4-FFF2-40B4-BE49-F238E27FC236}">
                <a16:creationId xmlns:a16="http://schemas.microsoft.com/office/drawing/2014/main" id="{4DADC8D8-3674-899E-9A0E-48F27CF4DACF}"/>
              </a:ext>
            </a:extLst>
          </p:cNvPr>
          <p:cNvSpPr txBox="1">
            <a:spLocks/>
          </p:cNvSpPr>
          <p:nvPr/>
        </p:nvSpPr>
        <p:spPr>
          <a:xfrm>
            <a:off x="10207356" y="1711360"/>
            <a:ext cx="881639" cy="73342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800" kern="1200">
                <a:solidFill>
                  <a:schemeClr val="accent1"/>
                </a:solidFill>
                <a:latin typeface="Source Sans Pro Semibold" panose="020B0603030403020204" pitchFamily="34" charset="0"/>
                <a:ea typeface="+mj-ea"/>
                <a:cs typeface="+mj-cs"/>
              </a:defRPr>
            </a:lvl1pPr>
          </a:lstStyle>
          <a:p>
            <a:pPr algn="ctr"/>
            <a:r>
              <a:rPr lang="en-US" sz="1400" dirty="0">
                <a:solidFill>
                  <a:schemeClr val="bg1"/>
                </a:solidFill>
              </a:rPr>
              <a:t>Quartile B</a:t>
            </a:r>
            <a:br>
              <a:rPr lang="en-US" sz="1400" dirty="0">
                <a:solidFill>
                  <a:schemeClr val="bg1"/>
                </a:solidFill>
              </a:rPr>
            </a:br>
            <a:r>
              <a:rPr lang="en-US" sz="1100" dirty="0">
                <a:solidFill>
                  <a:schemeClr val="bg1"/>
                </a:solidFill>
                <a:latin typeface="Source Sans Pro" panose="020B0503030403020204" pitchFamily="34" charset="0"/>
              </a:rPr>
              <a:t>Lower Middle</a:t>
            </a:r>
            <a:endParaRPr lang="en-GB" sz="1400" dirty="0">
              <a:solidFill>
                <a:schemeClr val="bg1"/>
              </a:solidFill>
            </a:endParaRPr>
          </a:p>
        </p:txBody>
      </p:sp>
      <p:sp>
        <p:nvSpPr>
          <p:cNvPr id="21" name="Title 3">
            <a:extLst>
              <a:ext uri="{FF2B5EF4-FFF2-40B4-BE49-F238E27FC236}">
                <a16:creationId xmlns:a16="http://schemas.microsoft.com/office/drawing/2014/main" id="{9D8A70A2-F57B-CD59-71E4-F702096C0676}"/>
              </a:ext>
            </a:extLst>
          </p:cNvPr>
          <p:cNvSpPr txBox="1">
            <a:spLocks/>
          </p:cNvSpPr>
          <p:nvPr/>
        </p:nvSpPr>
        <p:spPr>
          <a:xfrm>
            <a:off x="8409271" y="4128551"/>
            <a:ext cx="881639" cy="73342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800" kern="1200">
                <a:solidFill>
                  <a:schemeClr val="accent1"/>
                </a:solidFill>
                <a:latin typeface="Source Sans Pro Semibold" panose="020B0603030403020204" pitchFamily="34" charset="0"/>
                <a:ea typeface="+mj-ea"/>
                <a:cs typeface="+mj-cs"/>
              </a:defRPr>
            </a:lvl1pPr>
          </a:lstStyle>
          <a:p>
            <a:pPr algn="ctr"/>
            <a:r>
              <a:rPr lang="en-US" sz="1400" dirty="0">
                <a:solidFill>
                  <a:schemeClr val="bg1"/>
                </a:solidFill>
              </a:rPr>
              <a:t>Quartile C</a:t>
            </a:r>
            <a:br>
              <a:rPr lang="en-US" sz="1400" dirty="0">
                <a:solidFill>
                  <a:schemeClr val="bg1"/>
                </a:solidFill>
              </a:rPr>
            </a:br>
            <a:r>
              <a:rPr lang="en-US" sz="1100" dirty="0">
                <a:solidFill>
                  <a:schemeClr val="bg1"/>
                </a:solidFill>
                <a:latin typeface="Source Sans Pro" panose="020B0503030403020204" pitchFamily="34" charset="0"/>
              </a:rPr>
              <a:t>Upper Middle</a:t>
            </a:r>
            <a:endParaRPr lang="en-GB" sz="1400" dirty="0">
              <a:solidFill>
                <a:schemeClr val="bg1"/>
              </a:solidFill>
            </a:endParaRPr>
          </a:p>
        </p:txBody>
      </p:sp>
      <p:sp>
        <p:nvSpPr>
          <p:cNvPr id="22" name="Title 3">
            <a:extLst>
              <a:ext uri="{FF2B5EF4-FFF2-40B4-BE49-F238E27FC236}">
                <a16:creationId xmlns:a16="http://schemas.microsoft.com/office/drawing/2014/main" id="{A814D3B8-2345-8CC4-8CDB-6EDA2FB998E2}"/>
              </a:ext>
            </a:extLst>
          </p:cNvPr>
          <p:cNvSpPr txBox="1">
            <a:spLocks/>
          </p:cNvSpPr>
          <p:nvPr/>
        </p:nvSpPr>
        <p:spPr>
          <a:xfrm>
            <a:off x="10207355" y="4128550"/>
            <a:ext cx="881639" cy="73342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800" kern="1200">
                <a:solidFill>
                  <a:schemeClr val="accent1"/>
                </a:solidFill>
                <a:latin typeface="Source Sans Pro Semibold" panose="020B0603030403020204" pitchFamily="34" charset="0"/>
                <a:ea typeface="+mj-ea"/>
                <a:cs typeface="+mj-cs"/>
              </a:defRPr>
            </a:lvl1pPr>
          </a:lstStyle>
          <a:p>
            <a:pPr algn="ctr"/>
            <a:r>
              <a:rPr lang="en-US" sz="1400" dirty="0">
                <a:solidFill>
                  <a:schemeClr val="bg1"/>
                </a:solidFill>
              </a:rPr>
              <a:t>Quartile D</a:t>
            </a:r>
            <a:br>
              <a:rPr lang="en-US" sz="1400" dirty="0">
                <a:solidFill>
                  <a:schemeClr val="bg1"/>
                </a:solidFill>
              </a:rPr>
            </a:br>
            <a:r>
              <a:rPr lang="en-US" sz="1100" dirty="0">
                <a:solidFill>
                  <a:schemeClr val="bg1"/>
                </a:solidFill>
                <a:latin typeface="Source Sans Pro" panose="020B0503030403020204" pitchFamily="34" charset="0"/>
              </a:rPr>
              <a:t>Upper Paid</a:t>
            </a:r>
            <a:endParaRPr lang="en-GB" sz="1400" dirty="0">
              <a:solidFill>
                <a:schemeClr val="bg1"/>
              </a:solidFill>
            </a:endParaRPr>
          </a:p>
        </p:txBody>
      </p:sp>
      <p:sp>
        <p:nvSpPr>
          <p:cNvPr id="23" name="Title 3">
            <a:extLst>
              <a:ext uri="{FF2B5EF4-FFF2-40B4-BE49-F238E27FC236}">
                <a16:creationId xmlns:a16="http://schemas.microsoft.com/office/drawing/2014/main" id="{46063F5A-CB80-67C7-FE50-A34F3A5F0E96}"/>
              </a:ext>
            </a:extLst>
          </p:cNvPr>
          <p:cNvSpPr txBox="1">
            <a:spLocks/>
          </p:cNvSpPr>
          <p:nvPr/>
        </p:nvSpPr>
        <p:spPr>
          <a:xfrm>
            <a:off x="7981883" y="565900"/>
            <a:ext cx="3695005" cy="1099101"/>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2800" kern="1200">
                <a:solidFill>
                  <a:schemeClr val="accent1"/>
                </a:solidFill>
                <a:latin typeface="Source Sans Pro Semibold" panose="020B0603030403020204" pitchFamily="34" charset="0"/>
                <a:ea typeface="+mj-ea"/>
                <a:cs typeface="+mj-cs"/>
              </a:defRPr>
            </a:lvl1pPr>
          </a:lstStyle>
          <a:p>
            <a:pPr algn="ctr"/>
            <a:r>
              <a:rPr lang="en-US" dirty="0">
                <a:solidFill>
                  <a:schemeClr val="bg1"/>
                </a:solidFill>
              </a:rPr>
              <a:t>GE HealthCare Ltd</a:t>
            </a:r>
          </a:p>
          <a:p>
            <a:pPr algn="ctr"/>
            <a:r>
              <a:rPr lang="en-US" dirty="0">
                <a:solidFill>
                  <a:schemeClr val="bg1"/>
                </a:solidFill>
              </a:rPr>
              <a:t>Gender Breakdown </a:t>
            </a:r>
          </a:p>
          <a:p>
            <a:pPr algn="ctr"/>
            <a:r>
              <a:rPr lang="en-US" dirty="0">
                <a:solidFill>
                  <a:schemeClr val="bg1"/>
                </a:solidFill>
              </a:rPr>
              <a:t>Pay Per Quartile</a:t>
            </a:r>
            <a:endParaRPr lang="en-US" sz="2000" dirty="0">
              <a:solidFill>
                <a:schemeClr val="bg1"/>
              </a:solidFill>
              <a:latin typeface="Source Sans Pro" panose="020B0503030403020204" pitchFamily="34" charset="0"/>
            </a:endParaRPr>
          </a:p>
        </p:txBody>
      </p:sp>
      <p:sp>
        <p:nvSpPr>
          <p:cNvPr id="2" name="TextBox 1">
            <a:extLst>
              <a:ext uri="{FF2B5EF4-FFF2-40B4-BE49-F238E27FC236}">
                <a16:creationId xmlns:a16="http://schemas.microsoft.com/office/drawing/2014/main" id="{ED47BD1F-D811-7A2E-D209-24CA95D8FB59}"/>
              </a:ext>
            </a:extLst>
          </p:cNvPr>
          <p:cNvSpPr txBox="1"/>
          <p:nvPr/>
        </p:nvSpPr>
        <p:spPr>
          <a:xfrm>
            <a:off x="0" y="6601969"/>
            <a:ext cx="6920917"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2025 GE HealthCare. GE is a trademark of General Electric Company used under trademark license.</a:t>
            </a:r>
          </a:p>
        </p:txBody>
      </p:sp>
      <p:sp>
        <p:nvSpPr>
          <p:cNvPr id="5" name="TextBox 4">
            <a:extLst>
              <a:ext uri="{FF2B5EF4-FFF2-40B4-BE49-F238E27FC236}">
                <a16:creationId xmlns:a16="http://schemas.microsoft.com/office/drawing/2014/main" id="{4C9B6528-F75E-4D35-A819-872A42048638}"/>
              </a:ext>
            </a:extLst>
          </p:cNvPr>
          <p:cNvSpPr txBox="1"/>
          <p:nvPr/>
        </p:nvSpPr>
        <p:spPr>
          <a:xfrm>
            <a:off x="10799842" y="2816624"/>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55%</a:t>
            </a:r>
          </a:p>
        </p:txBody>
      </p:sp>
      <p:sp>
        <p:nvSpPr>
          <p:cNvPr id="6" name="TextBox 5">
            <a:extLst>
              <a:ext uri="{FF2B5EF4-FFF2-40B4-BE49-F238E27FC236}">
                <a16:creationId xmlns:a16="http://schemas.microsoft.com/office/drawing/2014/main" id="{F0F0E5B2-829B-82AA-EDA7-295D1B769794}"/>
              </a:ext>
            </a:extLst>
          </p:cNvPr>
          <p:cNvSpPr txBox="1"/>
          <p:nvPr/>
        </p:nvSpPr>
        <p:spPr>
          <a:xfrm>
            <a:off x="10207355" y="2682337"/>
            <a:ext cx="578303" cy="184218"/>
          </a:xfrm>
          <a:prstGeom prst="rect">
            <a:avLst/>
          </a:prstGeom>
          <a:noFill/>
        </p:spPr>
        <p:txBody>
          <a:bodyPr wrap="square" lIns="0" tIns="0" rIns="0" bIns="0" rtlCol="0">
            <a:spAutoFit/>
          </a:bodyPr>
          <a:lstStyle/>
          <a:p>
            <a:r>
              <a:rPr lang="en-GB" sz="1197" b="1" dirty="0">
                <a:solidFill>
                  <a:srgbClr val="000000">
                    <a:lumMod val="75000"/>
                    <a:lumOff val="25000"/>
                  </a:srgbClr>
                </a:solidFill>
              </a:rPr>
              <a:t>45%</a:t>
            </a:r>
          </a:p>
        </p:txBody>
      </p:sp>
      <p:sp>
        <p:nvSpPr>
          <p:cNvPr id="10" name="TextBox 9">
            <a:extLst>
              <a:ext uri="{FF2B5EF4-FFF2-40B4-BE49-F238E27FC236}">
                <a16:creationId xmlns:a16="http://schemas.microsoft.com/office/drawing/2014/main" id="{28F5AD59-97E4-48B8-B942-04847318D941}"/>
              </a:ext>
            </a:extLst>
          </p:cNvPr>
          <p:cNvSpPr txBox="1"/>
          <p:nvPr/>
        </p:nvSpPr>
        <p:spPr>
          <a:xfrm>
            <a:off x="8409271" y="2632406"/>
            <a:ext cx="578303" cy="184218"/>
          </a:xfrm>
          <a:prstGeom prst="rect">
            <a:avLst/>
          </a:prstGeom>
          <a:noFill/>
        </p:spPr>
        <p:txBody>
          <a:bodyPr wrap="square" lIns="0" tIns="0" rIns="0" bIns="0" rtlCol="0">
            <a:spAutoFit/>
          </a:bodyPr>
          <a:lstStyle/>
          <a:p>
            <a:r>
              <a:rPr lang="en-GB" sz="1197" b="1" dirty="0">
                <a:solidFill>
                  <a:srgbClr val="000000">
                    <a:lumMod val="75000"/>
                    <a:lumOff val="25000"/>
                  </a:srgbClr>
                </a:solidFill>
              </a:rPr>
              <a:t>44%</a:t>
            </a:r>
          </a:p>
        </p:txBody>
      </p:sp>
      <p:sp>
        <p:nvSpPr>
          <p:cNvPr id="11" name="TextBox 10">
            <a:extLst>
              <a:ext uri="{FF2B5EF4-FFF2-40B4-BE49-F238E27FC236}">
                <a16:creationId xmlns:a16="http://schemas.microsoft.com/office/drawing/2014/main" id="{6C61E8B9-3D9E-00EA-F930-BE7EB29727EF}"/>
              </a:ext>
            </a:extLst>
          </p:cNvPr>
          <p:cNvSpPr txBox="1"/>
          <p:nvPr/>
        </p:nvSpPr>
        <p:spPr>
          <a:xfrm>
            <a:off x="8935936" y="2836358"/>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56%</a:t>
            </a:r>
          </a:p>
        </p:txBody>
      </p:sp>
      <p:sp>
        <p:nvSpPr>
          <p:cNvPr id="12" name="TextBox 11">
            <a:extLst>
              <a:ext uri="{FF2B5EF4-FFF2-40B4-BE49-F238E27FC236}">
                <a16:creationId xmlns:a16="http://schemas.microsoft.com/office/drawing/2014/main" id="{D8C62914-3AEF-3A8C-5B44-05B1C54CEC04}"/>
              </a:ext>
            </a:extLst>
          </p:cNvPr>
          <p:cNvSpPr txBox="1"/>
          <p:nvPr/>
        </p:nvSpPr>
        <p:spPr>
          <a:xfrm>
            <a:off x="8978888" y="5162267"/>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52%</a:t>
            </a:r>
          </a:p>
        </p:txBody>
      </p:sp>
      <p:sp>
        <p:nvSpPr>
          <p:cNvPr id="13" name="TextBox 12">
            <a:extLst>
              <a:ext uri="{FF2B5EF4-FFF2-40B4-BE49-F238E27FC236}">
                <a16:creationId xmlns:a16="http://schemas.microsoft.com/office/drawing/2014/main" id="{87F6B3E3-9EDF-1A7D-4974-F3BAB272E83F}"/>
              </a:ext>
            </a:extLst>
          </p:cNvPr>
          <p:cNvSpPr txBox="1"/>
          <p:nvPr/>
        </p:nvSpPr>
        <p:spPr>
          <a:xfrm>
            <a:off x="10785658" y="5211281"/>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62%</a:t>
            </a:r>
          </a:p>
        </p:txBody>
      </p:sp>
      <p:sp>
        <p:nvSpPr>
          <p:cNvPr id="18" name="TextBox 17">
            <a:extLst>
              <a:ext uri="{FF2B5EF4-FFF2-40B4-BE49-F238E27FC236}">
                <a16:creationId xmlns:a16="http://schemas.microsoft.com/office/drawing/2014/main" id="{F3A47D30-8827-6A9F-BE62-3C41825ED884}"/>
              </a:ext>
            </a:extLst>
          </p:cNvPr>
          <p:cNvSpPr txBox="1"/>
          <p:nvPr/>
        </p:nvSpPr>
        <p:spPr>
          <a:xfrm>
            <a:off x="10177821" y="5033516"/>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38%</a:t>
            </a:r>
          </a:p>
        </p:txBody>
      </p:sp>
      <p:sp>
        <p:nvSpPr>
          <p:cNvPr id="19" name="TextBox 18">
            <a:extLst>
              <a:ext uri="{FF2B5EF4-FFF2-40B4-BE49-F238E27FC236}">
                <a16:creationId xmlns:a16="http://schemas.microsoft.com/office/drawing/2014/main" id="{E1D3269F-1DEF-4C3B-2206-6544BC69D98C}"/>
              </a:ext>
            </a:extLst>
          </p:cNvPr>
          <p:cNvSpPr txBox="1"/>
          <p:nvPr/>
        </p:nvSpPr>
        <p:spPr>
          <a:xfrm>
            <a:off x="8387555" y="5033516"/>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48%</a:t>
            </a:r>
          </a:p>
        </p:txBody>
      </p:sp>
      <p:pic>
        <p:nvPicPr>
          <p:cNvPr id="3" name="Picture 2" descr="A person getting a ct scan&#10;&#10;Description automatically generated">
            <a:extLst>
              <a:ext uri="{FF2B5EF4-FFF2-40B4-BE49-F238E27FC236}">
                <a16:creationId xmlns:a16="http://schemas.microsoft.com/office/drawing/2014/main" id="{7AA7B9FA-9244-8E11-0E17-B2C869856F4B}"/>
              </a:ext>
            </a:extLst>
          </p:cNvPr>
          <p:cNvPicPr>
            <a:picLocks noChangeAspect="1"/>
          </p:cNvPicPr>
          <p:nvPr/>
        </p:nvPicPr>
        <p:blipFill>
          <a:blip r:embed="rId6"/>
          <a:stretch>
            <a:fillRect/>
          </a:stretch>
        </p:blipFill>
        <p:spPr>
          <a:xfrm>
            <a:off x="438668" y="269002"/>
            <a:ext cx="6104373" cy="6186662"/>
          </a:xfrm>
          <a:prstGeom prst="rect">
            <a:avLst/>
          </a:prstGeom>
        </p:spPr>
      </p:pic>
    </p:spTree>
    <p:extLst>
      <p:ext uri="{BB962C8B-B14F-4D97-AF65-F5344CB8AC3E}">
        <p14:creationId xmlns:p14="http://schemas.microsoft.com/office/powerpoint/2010/main" val="384466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Woman outline">
            <a:extLst>
              <a:ext uri="{FF2B5EF4-FFF2-40B4-BE49-F238E27FC236}">
                <a16:creationId xmlns:a16="http://schemas.microsoft.com/office/drawing/2014/main" id="{8CD2D733-9E52-3939-D213-397F78866C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8621" y="4646433"/>
            <a:ext cx="914400" cy="914400"/>
          </a:xfrm>
          <a:prstGeom prst="rect">
            <a:avLst/>
          </a:prstGeom>
        </p:spPr>
      </p:pic>
      <p:pic>
        <p:nvPicPr>
          <p:cNvPr id="39" name="Graphic 38" descr="Man outline">
            <a:extLst>
              <a:ext uri="{FF2B5EF4-FFF2-40B4-BE49-F238E27FC236}">
                <a16:creationId xmlns:a16="http://schemas.microsoft.com/office/drawing/2014/main" id="{D845E987-BD9E-FFF1-5F65-66B3419331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2656" y="4690750"/>
            <a:ext cx="914400" cy="914400"/>
          </a:xfrm>
          <a:prstGeom prst="rect">
            <a:avLst/>
          </a:prstGeom>
        </p:spPr>
      </p:pic>
      <p:pic>
        <p:nvPicPr>
          <p:cNvPr id="36" name="Graphic 35" descr="Woman outline">
            <a:extLst>
              <a:ext uri="{FF2B5EF4-FFF2-40B4-BE49-F238E27FC236}">
                <a16:creationId xmlns:a16="http://schemas.microsoft.com/office/drawing/2014/main" id="{CD4FB835-CC16-3923-4D3F-3CFE482FC7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8619" y="2997793"/>
            <a:ext cx="914400" cy="914400"/>
          </a:xfrm>
          <a:prstGeom prst="rect">
            <a:avLst/>
          </a:prstGeom>
        </p:spPr>
      </p:pic>
      <p:pic>
        <p:nvPicPr>
          <p:cNvPr id="37" name="Graphic 36" descr="Man outline">
            <a:extLst>
              <a:ext uri="{FF2B5EF4-FFF2-40B4-BE49-F238E27FC236}">
                <a16:creationId xmlns:a16="http://schemas.microsoft.com/office/drawing/2014/main" id="{B21712BA-D8D6-F603-D7B4-3DF484A908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2654" y="3002083"/>
            <a:ext cx="914400" cy="914400"/>
          </a:xfrm>
          <a:prstGeom prst="rect">
            <a:avLst/>
          </a:prstGeom>
        </p:spPr>
      </p:pic>
      <p:pic>
        <p:nvPicPr>
          <p:cNvPr id="34" name="Graphic 33" descr="Woman outline">
            <a:extLst>
              <a:ext uri="{FF2B5EF4-FFF2-40B4-BE49-F238E27FC236}">
                <a16:creationId xmlns:a16="http://schemas.microsoft.com/office/drawing/2014/main" id="{4D654E4E-3520-D15C-F8FC-D8404EBDEB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0340" y="4694284"/>
            <a:ext cx="914400" cy="914400"/>
          </a:xfrm>
          <a:prstGeom prst="rect">
            <a:avLst/>
          </a:prstGeom>
        </p:spPr>
      </p:pic>
      <p:pic>
        <p:nvPicPr>
          <p:cNvPr id="35" name="Graphic 34" descr="Man outline">
            <a:extLst>
              <a:ext uri="{FF2B5EF4-FFF2-40B4-BE49-F238E27FC236}">
                <a16:creationId xmlns:a16="http://schemas.microsoft.com/office/drawing/2014/main" id="{821314B8-F9F1-2AAB-EAD2-7830E2D4A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540" y="4691070"/>
            <a:ext cx="914400" cy="914400"/>
          </a:xfrm>
          <a:prstGeom prst="rect">
            <a:avLst/>
          </a:prstGeom>
        </p:spPr>
      </p:pic>
      <p:pic>
        <p:nvPicPr>
          <p:cNvPr id="32" name="Graphic 31" descr="Woman outline">
            <a:extLst>
              <a:ext uri="{FF2B5EF4-FFF2-40B4-BE49-F238E27FC236}">
                <a16:creationId xmlns:a16="http://schemas.microsoft.com/office/drawing/2014/main" id="{A9F4472A-D52D-C8D2-765D-0ADE06237A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0338" y="3002083"/>
            <a:ext cx="914400" cy="914400"/>
          </a:xfrm>
          <a:prstGeom prst="rect">
            <a:avLst/>
          </a:prstGeom>
        </p:spPr>
      </p:pic>
      <p:pic>
        <p:nvPicPr>
          <p:cNvPr id="33" name="Graphic 32" descr="Man outline">
            <a:extLst>
              <a:ext uri="{FF2B5EF4-FFF2-40B4-BE49-F238E27FC236}">
                <a16:creationId xmlns:a16="http://schemas.microsoft.com/office/drawing/2014/main" id="{38DD9D95-8EA7-BAAF-F5D9-5F9D1E442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538" y="3043852"/>
            <a:ext cx="914400" cy="914400"/>
          </a:xfrm>
          <a:prstGeom prst="rect">
            <a:avLst/>
          </a:prstGeom>
        </p:spPr>
      </p:pic>
      <p:sp>
        <p:nvSpPr>
          <p:cNvPr id="4" name="Title 3">
            <a:extLst>
              <a:ext uri="{FF2B5EF4-FFF2-40B4-BE49-F238E27FC236}">
                <a16:creationId xmlns:a16="http://schemas.microsoft.com/office/drawing/2014/main" id="{1EC84753-6163-5941-A31A-850DFADECC49}"/>
              </a:ext>
            </a:extLst>
          </p:cNvPr>
          <p:cNvSpPr>
            <a:spLocks noGrp="1"/>
          </p:cNvSpPr>
          <p:nvPr>
            <p:ph type="title"/>
          </p:nvPr>
        </p:nvSpPr>
        <p:spPr>
          <a:xfrm>
            <a:off x="514375" y="745509"/>
            <a:ext cx="6205684" cy="733425"/>
          </a:xfrm>
        </p:spPr>
        <p:txBody>
          <a:bodyPr>
            <a:normAutofit/>
          </a:bodyPr>
          <a:lstStyle/>
          <a:p>
            <a:r>
              <a:rPr lang="en-US" dirty="0"/>
              <a:t>GE HealthCare Ltd Bonus Gap</a:t>
            </a:r>
            <a:br>
              <a:rPr lang="en-US" dirty="0"/>
            </a:br>
            <a:endParaRPr lang="en-US" sz="2000" dirty="0">
              <a:solidFill>
                <a:schemeClr val="tx1"/>
              </a:solidFill>
              <a:latin typeface="Source Sans Pro" panose="020B0503030403020204" pitchFamily="34" charset="0"/>
            </a:endParaRPr>
          </a:p>
        </p:txBody>
      </p:sp>
      <p:sp>
        <p:nvSpPr>
          <p:cNvPr id="5" name="Rectangle 4">
            <a:extLst>
              <a:ext uri="{FF2B5EF4-FFF2-40B4-BE49-F238E27FC236}">
                <a16:creationId xmlns:a16="http://schemas.microsoft.com/office/drawing/2014/main" id="{49F71099-09BB-728E-4894-7871D87B7E33}"/>
              </a:ext>
            </a:extLst>
          </p:cNvPr>
          <p:cNvSpPr/>
          <p:nvPr/>
        </p:nvSpPr>
        <p:spPr>
          <a:xfrm>
            <a:off x="964734" y="4508689"/>
            <a:ext cx="4599598"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1600" dirty="0"/>
              <a:t>Male colleagues earn </a:t>
            </a:r>
            <a:r>
              <a:rPr lang="en-GB" sz="3500" dirty="0"/>
              <a:t>23.81%</a:t>
            </a:r>
            <a:r>
              <a:rPr lang="en-GB" dirty="0"/>
              <a:t> </a:t>
            </a:r>
            <a:r>
              <a:rPr lang="en-GB" sz="1600" dirty="0"/>
              <a:t>more </a:t>
            </a:r>
            <a:r>
              <a:rPr lang="en-GB" dirty="0"/>
              <a:t>             </a:t>
            </a:r>
          </a:p>
          <a:p>
            <a:r>
              <a:rPr lang="en-GB" sz="3500" dirty="0"/>
              <a:t> MEDIAN</a:t>
            </a:r>
            <a:r>
              <a:rPr lang="en-GB" dirty="0"/>
              <a:t> </a:t>
            </a:r>
            <a:r>
              <a:rPr lang="en-GB" sz="1600" dirty="0"/>
              <a:t>bonus than female colleagues</a:t>
            </a:r>
            <a:endParaRPr lang="en-GB" dirty="0"/>
          </a:p>
        </p:txBody>
      </p:sp>
      <p:sp>
        <p:nvSpPr>
          <p:cNvPr id="6" name="Rectangle 5">
            <a:extLst>
              <a:ext uri="{FF2B5EF4-FFF2-40B4-BE49-F238E27FC236}">
                <a16:creationId xmlns:a16="http://schemas.microsoft.com/office/drawing/2014/main" id="{11677BE9-6BEC-446C-1CD0-D8D6773AD384}"/>
              </a:ext>
            </a:extLst>
          </p:cNvPr>
          <p:cNvSpPr/>
          <p:nvPr/>
        </p:nvSpPr>
        <p:spPr>
          <a:xfrm>
            <a:off x="964736" y="4508689"/>
            <a:ext cx="4599596" cy="688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037CC18-57E2-46BE-E52A-7FAB5E77239B}"/>
              </a:ext>
            </a:extLst>
          </p:cNvPr>
          <p:cNvSpPr/>
          <p:nvPr/>
        </p:nvSpPr>
        <p:spPr>
          <a:xfrm>
            <a:off x="964732" y="2813262"/>
            <a:ext cx="4599597"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2" indent="0">
              <a:buNone/>
            </a:pPr>
            <a:r>
              <a:rPr lang="en-US" sz="1800" dirty="0"/>
              <a:t>Male colleagues earn </a:t>
            </a:r>
            <a:r>
              <a:rPr lang="en-US" sz="3500" dirty="0"/>
              <a:t>29.53% </a:t>
            </a:r>
            <a:r>
              <a:rPr lang="en-US" dirty="0"/>
              <a:t>more</a:t>
            </a:r>
            <a:r>
              <a:rPr lang="en-US" sz="3500" dirty="0"/>
              <a:t> MEAN </a:t>
            </a:r>
            <a:r>
              <a:rPr lang="en-US" sz="1600" dirty="0"/>
              <a:t>bonus than female colleagues</a:t>
            </a:r>
          </a:p>
        </p:txBody>
      </p:sp>
      <p:sp>
        <p:nvSpPr>
          <p:cNvPr id="8" name="Rectangle 7">
            <a:extLst>
              <a:ext uri="{FF2B5EF4-FFF2-40B4-BE49-F238E27FC236}">
                <a16:creationId xmlns:a16="http://schemas.microsoft.com/office/drawing/2014/main" id="{C98815EB-100E-17D4-7665-19D0F7F145B5}"/>
              </a:ext>
            </a:extLst>
          </p:cNvPr>
          <p:cNvSpPr/>
          <p:nvPr/>
        </p:nvSpPr>
        <p:spPr>
          <a:xfrm>
            <a:off x="964734" y="2813262"/>
            <a:ext cx="4599596" cy="688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82984D7-A691-8254-C21C-6168F7CB7333}"/>
              </a:ext>
            </a:extLst>
          </p:cNvPr>
          <p:cNvSpPr/>
          <p:nvPr/>
        </p:nvSpPr>
        <p:spPr>
          <a:xfrm>
            <a:off x="6673063" y="2813262"/>
            <a:ext cx="4479546"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500" dirty="0"/>
              <a:t>89.45%</a:t>
            </a:r>
            <a:r>
              <a:rPr lang="en-GB" sz="3200" dirty="0"/>
              <a:t> </a:t>
            </a:r>
            <a:r>
              <a:rPr lang="en-GB" sz="1600" dirty="0"/>
              <a:t>of female colleagues           </a:t>
            </a:r>
          </a:p>
          <a:p>
            <a:r>
              <a:rPr lang="en-GB" sz="1600" dirty="0"/>
              <a:t>    received a bonus</a:t>
            </a:r>
          </a:p>
        </p:txBody>
      </p:sp>
      <p:sp>
        <p:nvSpPr>
          <p:cNvPr id="10" name="Rectangle 9">
            <a:extLst>
              <a:ext uri="{FF2B5EF4-FFF2-40B4-BE49-F238E27FC236}">
                <a16:creationId xmlns:a16="http://schemas.microsoft.com/office/drawing/2014/main" id="{C7BC7053-E67F-6E6B-9B9E-97F13EBA187C}"/>
              </a:ext>
            </a:extLst>
          </p:cNvPr>
          <p:cNvSpPr/>
          <p:nvPr/>
        </p:nvSpPr>
        <p:spPr>
          <a:xfrm>
            <a:off x="6673063" y="2813262"/>
            <a:ext cx="4479546" cy="688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F632FAA-552D-1D10-C2CD-13B75DEA9168}"/>
              </a:ext>
            </a:extLst>
          </p:cNvPr>
          <p:cNvSpPr/>
          <p:nvPr/>
        </p:nvSpPr>
        <p:spPr>
          <a:xfrm>
            <a:off x="6673065" y="4508689"/>
            <a:ext cx="4479546"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500" dirty="0"/>
              <a:t>94.44%</a:t>
            </a:r>
            <a:r>
              <a:rPr lang="en-GB" sz="3200" dirty="0"/>
              <a:t> </a:t>
            </a:r>
            <a:r>
              <a:rPr lang="en-GB" sz="1600" dirty="0"/>
              <a:t>of male colleagues </a:t>
            </a:r>
          </a:p>
          <a:p>
            <a:r>
              <a:rPr lang="en-GB" sz="1600" dirty="0"/>
              <a:t>    received a bonus</a:t>
            </a:r>
          </a:p>
        </p:txBody>
      </p:sp>
      <p:sp>
        <p:nvSpPr>
          <p:cNvPr id="26" name="Rectangle 25">
            <a:extLst>
              <a:ext uri="{FF2B5EF4-FFF2-40B4-BE49-F238E27FC236}">
                <a16:creationId xmlns:a16="http://schemas.microsoft.com/office/drawing/2014/main" id="{377F6483-4D22-7503-928C-1B7C4202926A}"/>
              </a:ext>
            </a:extLst>
          </p:cNvPr>
          <p:cNvSpPr/>
          <p:nvPr/>
        </p:nvSpPr>
        <p:spPr>
          <a:xfrm>
            <a:off x="6673065" y="4508689"/>
            <a:ext cx="4479546" cy="688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ontent Placeholder 11">
            <a:extLst>
              <a:ext uri="{FF2B5EF4-FFF2-40B4-BE49-F238E27FC236}">
                <a16:creationId xmlns:a16="http://schemas.microsoft.com/office/drawing/2014/main" id="{66A627B1-303C-220A-1F86-11F271FD72E2}"/>
              </a:ext>
            </a:extLst>
          </p:cNvPr>
          <p:cNvSpPr>
            <a:spLocks noGrp="1"/>
          </p:cNvSpPr>
          <p:nvPr>
            <p:ph sz="half" idx="2"/>
          </p:nvPr>
        </p:nvSpPr>
        <p:spPr>
          <a:xfrm>
            <a:off x="514375" y="1334457"/>
            <a:ext cx="10638234" cy="1356648"/>
          </a:xfrm>
        </p:spPr>
        <p:txBody>
          <a:bodyPr vert="horz" lIns="0" tIns="0" rIns="0" bIns="0" rtlCol="0" anchor="t">
            <a:normAutofit/>
          </a:bodyPr>
          <a:lstStyle/>
          <a:p>
            <a:r>
              <a:rPr lang="en-US" sz="1800" dirty="0"/>
              <a:t>Most of our colleagues (male and female) receive a bonus in some form. Our bonuses cover a wide range of reward types.  Colleagues in the lowest quartile typically receive small ad hoc awards and are not otherwise bonus eligible; and this makes up a larger proportion of the females receiving bonus than males which drives the difference in bonus earnings between genders. </a:t>
            </a:r>
          </a:p>
        </p:txBody>
      </p:sp>
    </p:spTree>
    <p:extLst>
      <p:ext uri="{BB962C8B-B14F-4D97-AF65-F5344CB8AC3E}">
        <p14:creationId xmlns:p14="http://schemas.microsoft.com/office/powerpoint/2010/main" val="374887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EEEAC1-3ADA-0DD2-39B2-3540C6B1DEA5}"/>
              </a:ext>
            </a:extLst>
          </p:cNvPr>
          <p:cNvSpPr/>
          <p:nvPr/>
        </p:nvSpPr>
        <p:spPr>
          <a:xfrm>
            <a:off x="5681727" y="958648"/>
            <a:ext cx="6054471" cy="4834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endParaRPr lang="en-GB" dirty="0"/>
          </a:p>
        </p:txBody>
      </p:sp>
      <p:sp>
        <p:nvSpPr>
          <p:cNvPr id="6" name="Rectangle 5">
            <a:extLst>
              <a:ext uri="{FF2B5EF4-FFF2-40B4-BE49-F238E27FC236}">
                <a16:creationId xmlns:a16="http://schemas.microsoft.com/office/drawing/2014/main" id="{BF4891D1-2493-0860-0F6F-3923E9AFDA91}"/>
              </a:ext>
            </a:extLst>
          </p:cNvPr>
          <p:cNvSpPr/>
          <p:nvPr/>
        </p:nvSpPr>
        <p:spPr>
          <a:xfrm>
            <a:off x="8743971" y="1045976"/>
            <a:ext cx="2918084" cy="46676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endParaRPr lang="en-GB" dirty="0"/>
          </a:p>
        </p:txBody>
      </p:sp>
      <p:sp>
        <p:nvSpPr>
          <p:cNvPr id="2" name="TextBox 1">
            <a:extLst>
              <a:ext uri="{FF2B5EF4-FFF2-40B4-BE49-F238E27FC236}">
                <a16:creationId xmlns:a16="http://schemas.microsoft.com/office/drawing/2014/main" id="{78EC9B39-B14D-FE42-F89C-406CC21B437F}"/>
              </a:ext>
            </a:extLst>
          </p:cNvPr>
          <p:cNvSpPr txBox="1"/>
          <p:nvPr/>
        </p:nvSpPr>
        <p:spPr>
          <a:xfrm>
            <a:off x="6264338" y="1440566"/>
            <a:ext cx="1776104" cy="1661993"/>
          </a:xfrm>
          <a:prstGeom prst="rect">
            <a:avLst/>
          </a:prstGeom>
          <a:noFill/>
        </p:spPr>
        <p:txBody>
          <a:bodyPr wrap="square" lIns="0" tIns="0" rIns="0" bIns="0" rtlCol="0">
            <a:spAutoFit/>
          </a:bodyPr>
          <a:lstStyle/>
          <a:p>
            <a:pPr algn="ctr"/>
            <a:r>
              <a:rPr lang="en-GB" sz="8000" dirty="0">
                <a:solidFill>
                  <a:schemeClr val="bg1"/>
                </a:solidFill>
              </a:rPr>
              <a:t>117 </a:t>
            </a:r>
          </a:p>
          <a:p>
            <a:pPr algn="ctr"/>
            <a:r>
              <a:rPr lang="en-GB" sz="1400" dirty="0">
                <a:solidFill>
                  <a:schemeClr val="bg1"/>
                </a:solidFill>
              </a:rPr>
              <a:t>Active GE HealthCare UK Volunteers</a:t>
            </a:r>
          </a:p>
        </p:txBody>
      </p:sp>
      <p:sp>
        <p:nvSpPr>
          <p:cNvPr id="4" name="TextBox 3">
            <a:extLst>
              <a:ext uri="{FF2B5EF4-FFF2-40B4-BE49-F238E27FC236}">
                <a16:creationId xmlns:a16="http://schemas.microsoft.com/office/drawing/2014/main" id="{C4F856D5-195A-BDF1-6770-D76845E78FEB}"/>
              </a:ext>
            </a:extLst>
          </p:cNvPr>
          <p:cNvSpPr txBox="1"/>
          <p:nvPr/>
        </p:nvSpPr>
        <p:spPr>
          <a:xfrm>
            <a:off x="5633207" y="3607446"/>
            <a:ext cx="3038366" cy="1446550"/>
          </a:xfrm>
          <a:prstGeom prst="rect">
            <a:avLst/>
          </a:prstGeom>
          <a:noFill/>
        </p:spPr>
        <p:txBody>
          <a:bodyPr wrap="square" lIns="0" tIns="0" rIns="0" bIns="0" rtlCol="0">
            <a:spAutoFit/>
          </a:bodyPr>
          <a:lstStyle/>
          <a:p>
            <a:pPr algn="ctr"/>
            <a:r>
              <a:rPr lang="en-GB" sz="8000" dirty="0">
                <a:solidFill>
                  <a:schemeClr val="bg1"/>
                </a:solidFill>
              </a:rPr>
              <a:t>1000</a:t>
            </a:r>
            <a:r>
              <a:rPr lang="en-GB" sz="4000" dirty="0">
                <a:solidFill>
                  <a:schemeClr val="bg1"/>
                </a:solidFill>
              </a:rPr>
              <a:t>+</a:t>
            </a:r>
            <a:r>
              <a:rPr lang="en-GB" sz="8000" dirty="0">
                <a:solidFill>
                  <a:schemeClr val="bg1"/>
                </a:solidFill>
              </a:rPr>
              <a:t> </a:t>
            </a:r>
          </a:p>
          <a:p>
            <a:pPr algn="ctr"/>
            <a:r>
              <a:rPr lang="en-GB" sz="1400" dirty="0" err="1">
                <a:solidFill>
                  <a:schemeClr val="bg1"/>
                </a:solidFill>
              </a:rPr>
              <a:t>GirlsGetSET</a:t>
            </a:r>
            <a:r>
              <a:rPr lang="en-GB" sz="1400" dirty="0">
                <a:solidFill>
                  <a:schemeClr val="bg1"/>
                </a:solidFill>
              </a:rPr>
              <a:t> Participants</a:t>
            </a:r>
          </a:p>
        </p:txBody>
      </p:sp>
      <p:sp>
        <p:nvSpPr>
          <p:cNvPr id="12" name="Title 3">
            <a:extLst>
              <a:ext uri="{FF2B5EF4-FFF2-40B4-BE49-F238E27FC236}">
                <a16:creationId xmlns:a16="http://schemas.microsoft.com/office/drawing/2014/main" id="{C3CF069E-8FA0-AC2F-C948-13A4C47576AC}"/>
              </a:ext>
            </a:extLst>
          </p:cNvPr>
          <p:cNvSpPr>
            <a:spLocks noGrp="1"/>
          </p:cNvSpPr>
          <p:nvPr>
            <p:ph type="title"/>
          </p:nvPr>
        </p:nvSpPr>
        <p:spPr>
          <a:xfrm>
            <a:off x="324431" y="958648"/>
            <a:ext cx="5084400" cy="733425"/>
          </a:xfrm>
        </p:spPr>
        <p:txBody>
          <a:bodyPr>
            <a:noAutofit/>
          </a:bodyPr>
          <a:lstStyle/>
          <a:p>
            <a:r>
              <a:rPr lang="en-US" sz="2400" dirty="0">
                <a:latin typeface="Source Sans Pro Semibold"/>
                <a:ea typeface="Source Sans Pro Semibold"/>
              </a:rPr>
              <a:t>GE HealthCare Diversity Initiatives</a:t>
            </a:r>
            <a:br>
              <a:rPr lang="en-US" sz="2400" dirty="0"/>
            </a:br>
            <a:br>
              <a:rPr lang="en-US" sz="2400" dirty="0"/>
            </a:br>
            <a:endParaRPr lang="en-US" sz="2400" dirty="0">
              <a:solidFill>
                <a:schemeClr val="tx1"/>
              </a:solidFill>
              <a:latin typeface="Source Sans Pro" panose="020B0503030403020204" pitchFamily="34" charset="0"/>
            </a:endParaRPr>
          </a:p>
        </p:txBody>
      </p:sp>
      <p:sp>
        <p:nvSpPr>
          <p:cNvPr id="8" name="TextBox 7">
            <a:extLst>
              <a:ext uri="{FF2B5EF4-FFF2-40B4-BE49-F238E27FC236}">
                <a16:creationId xmlns:a16="http://schemas.microsoft.com/office/drawing/2014/main" id="{7B172CA2-05B3-90B6-28B1-007F98C2400F}"/>
              </a:ext>
            </a:extLst>
          </p:cNvPr>
          <p:cNvSpPr txBox="1"/>
          <p:nvPr/>
        </p:nvSpPr>
        <p:spPr>
          <a:xfrm>
            <a:off x="9289763" y="1446400"/>
            <a:ext cx="1708322" cy="1446550"/>
          </a:xfrm>
          <a:prstGeom prst="rect">
            <a:avLst/>
          </a:prstGeom>
          <a:noFill/>
        </p:spPr>
        <p:txBody>
          <a:bodyPr wrap="square" lIns="0" tIns="0" rIns="0" bIns="0" rtlCol="0">
            <a:spAutoFit/>
          </a:bodyPr>
          <a:lstStyle/>
          <a:p>
            <a:pPr algn="ctr"/>
            <a:r>
              <a:rPr lang="en-GB" sz="8000" dirty="0">
                <a:solidFill>
                  <a:schemeClr val="bg1"/>
                </a:solidFill>
              </a:rPr>
              <a:t>57 </a:t>
            </a:r>
          </a:p>
          <a:p>
            <a:pPr algn="ctr"/>
            <a:r>
              <a:rPr lang="en-GB" sz="1400" dirty="0">
                <a:solidFill>
                  <a:schemeClr val="bg1"/>
                </a:solidFill>
              </a:rPr>
              <a:t>Schools</a:t>
            </a:r>
          </a:p>
        </p:txBody>
      </p:sp>
      <p:sp>
        <p:nvSpPr>
          <p:cNvPr id="9" name="TextBox 8">
            <a:extLst>
              <a:ext uri="{FF2B5EF4-FFF2-40B4-BE49-F238E27FC236}">
                <a16:creationId xmlns:a16="http://schemas.microsoft.com/office/drawing/2014/main" id="{FB314E92-2B9E-249F-0FCB-9E10CDD8DFED}"/>
              </a:ext>
            </a:extLst>
          </p:cNvPr>
          <p:cNvSpPr txBox="1"/>
          <p:nvPr/>
        </p:nvSpPr>
        <p:spPr>
          <a:xfrm>
            <a:off x="0" y="6601969"/>
            <a:ext cx="12192000"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2025 GE HealthCare. GE is a trademark of General Electric Company used under trademark license.</a:t>
            </a:r>
          </a:p>
        </p:txBody>
      </p:sp>
      <p:sp>
        <p:nvSpPr>
          <p:cNvPr id="14" name="TextBox 13">
            <a:extLst>
              <a:ext uri="{FF2B5EF4-FFF2-40B4-BE49-F238E27FC236}">
                <a16:creationId xmlns:a16="http://schemas.microsoft.com/office/drawing/2014/main" id="{89143295-17BF-A417-A6B1-5C3206988F7D}"/>
              </a:ext>
            </a:extLst>
          </p:cNvPr>
          <p:cNvSpPr txBox="1"/>
          <p:nvPr/>
        </p:nvSpPr>
        <p:spPr>
          <a:xfrm>
            <a:off x="250288" y="1492779"/>
            <a:ext cx="5248572" cy="4770537"/>
          </a:xfrm>
          <a:prstGeom prst="rect">
            <a:avLst/>
          </a:prstGeom>
        </p:spPr>
        <p:txBody>
          <a:bodyPr wrap="square">
            <a:spAutoFit/>
          </a:bodyPr>
          <a:lstStyle/>
          <a:p>
            <a:r>
              <a:rPr lang="en-US" sz="1600" dirty="0"/>
              <a:t>GE HealthCare continues to focus on ways to drive greater female representation, in particular in STEM (science, technology, engineering and mathematics) disciplines both in its own business and more broadly.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In 2024, GE HealthCare again sponsored the Girls into Engineering course, run by the </a:t>
            </a:r>
            <a:r>
              <a:rPr lang="en-US" sz="1600" dirty="0" err="1"/>
              <a:t>Smallpeice</a:t>
            </a:r>
            <a:r>
              <a:rPr lang="en-US" sz="1600" dirty="0"/>
              <a:t> Trust.  Also, our homegrown </a:t>
            </a:r>
            <a:r>
              <a:rPr lang="en-US" sz="1600" dirty="0" err="1"/>
              <a:t>GirlsGetSET</a:t>
            </a:r>
            <a:r>
              <a:rPr lang="en-US" sz="1600" dirty="0"/>
              <a:t> inspiration </a:t>
            </a:r>
            <a:r>
              <a:rPr lang="en-US" sz="1600" dirty="0" err="1"/>
              <a:t>programme</a:t>
            </a:r>
            <a:r>
              <a:rPr lang="en-US" sz="1600" dirty="0"/>
              <a:t> is specifically aimed at 12-13 year old girls curious about STEM. This year 450 girls have already received their Bronze Industrial Cadets Accreditation.    </a:t>
            </a:r>
          </a:p>
        </p:txBody>
      </p:sp>
      <p:pic>
        <p:nvPicPr>
          <p:cNvPr id="15" name="Picture 8" descr="Online courses from National STEM Learning Centre">
            <a:extLst>
              <a:ext uri="{FF2B5EF4-FFF2-40B4-BE49-F238E27FC236}">
                <a16:creationId xmlns:a16="http://schemas.microsoft.com/office/drawing/2014/main" id="{21BD1991-8C47-7F35-E1BB-72C63F356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39" y="3667547"/>
            <a:ext cx="1641487" cy="93957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FAC878A-37B8-6544-5DF5-CA160932A676}"/>
              </a:ext>
            </a:extLst>
          </p:cNvPr>
          <p:cNvSpPr txBox="1"/>
          <p:nvPr/>
        </p:nvSpPr>
        <p:spPr>
          <a:xfrm>
            <a:off x="9180759" y="3594602"/>
            <a:ext cx="2092392" cy="1446550"/>
          </a:xfrm>
          <a:prstGeom prst="rect">
            <a:avLst/>
          </a:prstGeom>
          <a:noFill/>
        </p:spPr>
        <p:txBody>
          <a:bodyPr wrap="square" lIns="0" tIns="0" rIns="0" bIns="0" rtlCol="0">
            <a:spAutoFit/>
          </a:bodyPr>
          <a:lstStyle/>
          <a:p>
            <a:pPr algn="ctr"/>
            <a:r>
              <a:rPr lang="en-GB" sz="8000" dirty="0">
                <a:solidFill>
                  <a:schemeClr val="bg1"/>
                </a:solidFill>
              </a:rPr>
              <a:t>7629 </a:t>
            </a:r>
          </a:p>
          <a:p>
            <a:pPr algn="ctr"/>
            <a:r>
              <a:rPr lang="en-GB" sz="1400" dirty="0">
                <a:solidFill>
                  <a:schemeClr val="bg1"/>
                </a:solidFill>
              </a:rPr>
              <a:t>Students Reached</a:t>
            </a:r>
          </a:p>
        </p:txBody>
      </p:sp>
      <p:sp>
        <p:nvSpPr>
          <p:cNvPr id="21" name="TextBox 20">
            <a:extLst>
              <a:ext uri="{FF2B5EF4-FFF2-40B4-BE49-F238E27FC236}">
                <a16:creationId xmlns:a16="http://schemas.microsoft.com/office/drawing/2014/main" id="{407533F2-A43A-3CC3-D5CC-31388C701B1B}"/>
              </a:ext>
            </a:extLst>
          </p:cNvPr>
          <p:cNvSpPr txBox="1"/>
          <p:nvPr/>
        </p:nvSpPr>
        <p:spPr>
          <a:xfrm>
            <a:off x="5574361" y="5895152"/>
            <a:ext cx="6490222" cy="123111"/>
          </a:xfrm>
          <a:prstGeom prst="rect">
            <a:avLst/>
          </a:prstGeom>
          <a:noFill/>
        </p:spPr>
        <p:txBody>
          <a:bodyPr wrap="square" lIns="0" tIns="0" rIns="0" bIns="0" rtlCol="0" anchor="t">
            <a:spAutoFit/>
          </a:bodyPr>
          <a:lstStyle/>
          <a:p>
            <a:pPr algn="ctr"/>
            <a:r>
              <a:rPr lang="en-GB" sz="800"/>
              <a:t>From GE HealthCare UK Volunteering January to November 2024 data </a:t>
            </a:r>
          </a:p>
        </p:txBody>
      </p:sp>
      <p:pic>
        <p:nvPicPr>
          <p:cNvPr id="11" name="Picture 10">
            <a:extLst>
              <a:ext uri="{FF2B5EF4-FFF2-40B4-BE49-F238E27FC236}">
                <a16:creationId xmlns:a16="http://schemas.microsoft.com/office/drawing/2014/main" id="{B8FF82AA-810E-EB77-F4E0-9A87952BDCAC}"/>
              </a:ext>
            </a:extLst>
          </p:cNvPr>
          <p:cNvPicPr>
            <a:picLocks noChangeAspect="1"/>
          </p:cNvPicPr>
          <p:nvPr/>
        </p:nvPicPr>
        <p:blipFill>
          <a:blip r:embed="rId3"/>
          <a:stretch>
            <a:fillRect/>
          </a:stretch>
        </p:blipFill>
        <p:spPr>
          <a:xfrm>
            <a:off x="2413748" y="3879614"/>
            <a:ext cx="2618330" cy="609748"/>
          </a:xfrm>
          <a:prstGeom prst="rect">
            <a:avLst/>
          </a:prstGeom>
        </p:spPr>
      </p:pic>
      <p:pic>
        <p:nvPicPr>
          <p:cNvPr id="13" name="Picture 12">
            <a:extLst>
              <a:ext uri="{FF2B5EF4-FFF2-40B4-BE49-F238E27FC236}">
                <a16:creationId xmlns:a16="http://schemas.microsoft.com/office/drawing/2014/main" id="{5A93CD2C-BE55-8117-F0C8-2E6C0EBEDADB}"/>
              </a:ext>
            </a:extLst>
          </p:cNvPr>
          <p:cNvPicPr>
            <a:picLocks noChangeAspect="1"/>
          </p:cNvPicPr>
          <p:nvPr/>
        </p:nvPicPr>
        <p:blipFill>
          <a:blip r:embed="rId4"/>
          <a:stretch>
            <a:fillRect/>
          </a:stretch>
        </p:blipFill>
        <p:spPr>
          <a:xfrm>
            <a:off x="1543699" y="2765569"/>
            <a:ext cx="1078494" cy="954243"/>
          </a:xfrm>
          <a:prstGeom prst="rect">
            <a:avLst/>
          </a:prstGeom>
        </p:spPr>
      </p:pic>
      <p:pic>
        <p:nvPicPr>
          <p:cNvPr id="17" name="Picture 2" descr="About us | Smallpeice Trust">
            <a:extLst>
              <a:ext uri="{FF2B5EF4-FFF2-40B4-BE49-F238E27FC236}">
                <a16:creationId xmlns:a16="http://schemas.microsoft.com/office/drawing/2014/main" id="{530814BC-0C3C-7880-00EF-23BF9075C4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467" y="2651106"/>
            <a:ext cx="1859236" cy="111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22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970"/>
      </p:ext>
    </p:extLst>
  </p:cSld>
  <p:clrMapOvr>
    <a:masterClrMapping/>
  </p:clrMapOvr>
</p:sld>
</file>

<file path=ppt/theme/theme1.xml><?xml version="1.0" encoding="utf-8"?>
<a:theme xmlns:a="http://schemas.openxmlformats.org/drawingml/2006/main" name="Office Theme">
  <a:themeElements>
    <a:clrScheme name="GE HealthCare">
      <a:dk1>
        <a:srgbClr val="000000"/>
      </a:dk1>
      <a:lt1>
        <a:srgbClr val="FFFFFF"/>
      </a:lt1>
      <a:dk2>
        <a:srgbClr val="8D8D8D"/>
      </a:dk2>
      <a:lt2>
        <a:srgbClr val="D4D4D4"/>
      </a:lt2>
      <a:accent1>
        <a:srgbClr val="6022A6"/>
      </a:accent1>
      <a:accent2>
        <a:srgbClr val="45B2C5"/>
      </a:accent2>
      <a:accent3>
        <a:srgbClr val="19BB7C"/>
      </a:accent3>
      <a:accent4>
        <a:srgbClr val="F8D754"/>
      </a:accent4>
      <a:accent5>
        <a:srgbClr val="F37F63"/>
      </a:accent5>
      <a:accent6>
        <a:srgbClr val="D4D4D4"/>
      </a:accent6>
      <a:hlink>
        <a:srgbClr val="0563C1"/>
      </a:hlink>
      <a:folHlink>
        <a:srgbClr val="954F72"/>
      </a:folHlink>
    </a:clrScheme>
    <a:fontScheme name="GE HealthCare">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gehc_ppt_tmplt_v10-03" id="{001CDDD7-43B4-43D0-ABF1-D39FD3AA1AA7}" vid="{9A0826A9-B107-41CF-B2AE-E94D0AF27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Corporate_PowerPoint_Template_FINAL_033023</Template>
  <TotalTime>735</TotalTime>
  <Words>671</Words>
  <Application>Microsoft Office PowerPoint</Application>
  <PresentationFormat>Widescreen</PresentationFormat>
  <Paragraphs>67</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Source Sans Pro</vt:lpstr>
      <vt:lpstr>Source Sans Pro Light</vt:lpstr>
      <vt:lpstr>Source Sans Pro SemiBold</vt:lpstr>
      <vt:lpstr>Source Sans Pro SemiBold</vt:lpstr>
      <vt:lpstr>Office Theme</vt:lpstr>
      <vt:lpstr>PowerPoint Presentation</vt:lpstr>
      <vt:lpstr>PowerPoint Presentation</vt:lpstr>
      <vt:lpstr>Quartile A Lower Paid</vt:lpstr>
      <vt:lpstr>GE HealthCare Ltd Bonus Gap </vt:lpstr>
      <vt:lpstr>GE HealthCare Diversity Initiatives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Bates, Kim (GE HealthCare)</dc:creator>
  <cp:lastModifiedBy>Lynch, Laura</cp:lastModifiedBy>
  <cp:revision>106</cp:revision>
  <dcterms:created xsi:type="dcterms:W3CDTF">2023-09-05T13:28:29Z</dcterms:created>
  <dcterms:modified xsi:type="dcterms:W3CDTF">2025-03-12T11:42:35Z</dcterms:modified>
</cp:coreProperties>
</file>